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8" r:id="rId6"/>
    <p:sldMasterId id="2147483707" r:id="rId7"/>
    <p:sldMasterId id="2147483749" r:id="rId8"/>
    <p:sldMasterId id="2147483701" r:id="rId9"/>
    <p:sldMasterId id="2147483713" r:id="rId10"/>
    <p:sldMasterId id="2147483720" r:id="rId11"/>
    <p:sldMasterId id="2147483724" r:id="rId12"/>
    <p:sldMasterId id="2147483699" r:id="rId13"/>
  </p:sldMasterIdLst>
  <p:notesMasterIdLst>
    <p:notesMasterId r:id="rId29"/>
  </p:notesMasterIdLst>
  <p:sldIdLst>
    <p:sldId id="278" r:id="rId14"/>
    <p:sldId id="286" r:id="rId15"/>
    <p:sldId id="288" r:id="rId16"/>
    <p:sldId id="315" r:id="rId17"/>
    <p:sldId id="316" r:id="rId18"/>
    <p:sldId id="313" r:id="rId19"/>
    <p:sldId id="290" r:id="rId20"/>
    <p:sldId id="317" r:id="rId21"/>
    <p:sldId id="318" r:id="rId22"/>
    <p:sldId id="314" r:id="rId23"/>
    <p:sldId id="319" r:id="rId24"/>
    <p:sldId id="320" r:id="rId25"/>
    <p:sldId id="321" r:id="rId26"/>
    <p:sldId id="322" r:id="rId27"/>
    <p:sldId id="323" r:id="rId2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AEAF4-2C0A-7D61-BE40-F134AEDA3C6B}" v="14" dt="2025-01-15T16:01:22.767"/>
    <p1510:client id="{CA5AE931-6E6A-4FAB-BA7C-2F333479DC83}" v="53" dt="2025-01-15T19:42:41.415"/>
    <p1510:client id="{F5D6A839-B478-B82B-EFA8-DB7FDE89A0CC}" v="126" dt="2025-01-15T23:34:26.3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6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1/21/2025</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a:t>TITLE SLIDE</a:t>
            </a:r>
          </a:p>
        </p:txBody>
      </p:sp>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4984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4528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2244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76312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41126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termark Slides -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F4FEE2-C480-F14D-9D7C-716598110BA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E50D1D7-CEAD-C949-BD5D-832AFD3ED0C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616617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termark Slides - Title Only">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2E26178-98DE-A840-9D14-82454776CAB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5" name="Title 1">
            <a:extLst>
              <a:ext uri="{FF2B5EF4-FFF2-40B4-BE49-F238E27FC236}">
                <a16:creationId xmlns:a16="http://schemas.microsoft.com/office/drawing/2014/main" id="{6AE7CAF9-FA58-A74A-B608-798C2DE1C917}"/>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DCDAE6F8-D144-A543-BB78-53FB85CF836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7C49947B-D7AD-724A-88FF-EEC72D3F764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53384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termark Slides - Basic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D26E148-85A6-B94F-8B0E-F58830E9DA7A}"/>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1A7DA98D-B01F-A74D-A06B-8F7171D50E44}"/>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0" name="Text Placeholder 9">
            <a:extLst>
              <a:ext uri="{FF2B5EF4-FFF2-40B4-BE49-F238E27FC236}">
                <a16:creationId xmlns:a16="http://schemas.microsoft.com/office/drawing/2014/main" id="{0990FA9A-068C-6441-A2AE-E6D0663D13D4}"/>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5" name="Oval 4">
            <a:extLst>
              <a:ext uri="{FF2B5EF4-FFF2-40B4-BE49-F238E27FC236}">
                <a16:creationId xmlns:a16="http://schemas.microsoft.com/office/drawing/2014/main" id="{A7D097BC-14E6-E043-B18B-F05D1EC10DD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F10BD4C2-0077-F443-A4A1-482C0F7908C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616824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termark Slides - On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B751172-7069-EC44-84C7-89218D7077AB}"/>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36574AF-E528-4A42-A8B5-21A0F63FEF7F}"/>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9" name="Text Placeholder 17">
            <a:extLst>
              <a:ext uri="{FF2B5EF4-FFF2-40B4-BE49-F238E27FC236}">
                <a16:creationId xmlns:a16="http://schemas.microsoft.com/office/drawing/2014/main" id="{AC9D6666-0F5C-734B-8F1D-924D4D2A1F91}"/>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val 4">
            <a:extLst>
              <a:ext uri="{FF2B5EF4-FFF2-40B4-BE49-F238E27FC236}">
                <a16:creationId xmlns:a16="http://schemas.microsoft.com/office/drawing/2014/main" id="{061D05FB-AAAA-8748-9978-9FA9F33EE363}"/>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33CEDCE4-1A79-6B40-8498-E398E61DA6D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39814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termark Slides - Two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B763811-ECC0-0A4C-B780-BDE87A5F139C}"/>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235159D1-6B8C-B447-8398-2877C97B7E73}"/>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9" name="Content Placeholder 15">
            <a:extLst>
              <a:ext uri="{FF2B5EF4-FFF2-40B4-BE49-F238E27FC236}">
                <a16:creationId xmlns:a16="http://schemas.microsoft.com/office/drawing/2014/main" id="{14EA095B-5735-0047-8189-391016786208}"/>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CEE3093E-23FB-D64F-B067-86720A4F86F5}"/>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5">
            <a:extLst>
              <a:ext uri="{FF2B5EF4-FFF2-40B4-BE49-F238E27FC236}">
                <a16:creationId xmlns:a16="http://schemas.microsoft.com/office/drawing/2014/main" id="{713FDF99-19F6-7141-84F8-713E552D4F0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2674549-18B7-AC41-B266-C65D1AF42FD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03055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termark Slides - Thre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C67938E-B591-C744-9845-725A36C20AA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62FEF4B-F319-944C-928E-E6DB7690803F}"/>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2" name="Content Placeholder 15">
            <a:extLst>
              <a:ext uri="{FF2B5EF4-FFF2-40B4-BE49-F238E27FC236}">
                <a16:creationId xmlns:a16="http://schemas.microsoft.com/office/drawing/2014/main" id="{226B5F0B-451F-9141-8A5A-3A9FD17FE25E}"/>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5">
            <a:extLst>
              <a:ext uri="{FF2B5EF4-FFF2-40B4-BE49-F238E27FC236}">
                <a16:creationId xmlns:a16="http://schemas.microsoft.com/office/drawing/2014/main" id="{4A399597-C05F-7B4F-B93B-5F2F7466813E}"/>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1050F608-67BA-AD48-A97A-A89D2D7828AB}"/>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val 7">
            <a:extLst>
              <a:ext uri="{FF2B5EF4-FFF2-40B4-BE49-F238E27FC236}">
                <a16:creationId xmlns:a16="http://schemas.microsoft.com/office/drawing/2014/main" id="{35EF8E03-C3E5-CF43-96EC-5459E36AC088}"/>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FBD02687-E971-8A4E-BFD4-F812EF2D7A6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253613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73436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916492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31048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70495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 Title Only">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9" name="Subtitle 2">
            <a:extLst>
              <a:ext uri="{FF2B5EF4-FFF2-40B4-BE49-F238E27FC236}">
                <a16:creationId xmlns:a16="http://schemas.microsoft.com/office/drawing/2014/main" id="{F4A89566-8A33-2F4E-8F3A-33B58BCF707E}"/>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0" name="Title 1">
            <a:extLst>
              <a:ext uri="{FF2B5EF4-FFF2-40B4-BE49-F238E27FC236}">
                <a16:creationId xmlns:a16="http://schemas.microsoft.com/office/drawing/2014/main" id="{96DF5C87-67A4-9D4D-8AA7-910A6F4DAD25}"/>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EAB71BDE-30DD-184E-9EF8-BB5D088187B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869564A-8EF8-A241-A510-2C7609D3EDC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3120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 Basic Conten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8" name="object 11">
            <a:extLst>
              <a:ext uri="{FF2B5EF4-FFF2-40B4-BE49-F238E27FC236}">
                <a16:creationId xmlns:a16="http://schemas.microsoft.com/office/drawing/2014/main" id="{B3864E05-E66B-7644-BCFA-0951B0B75F30}"/>
              </a:ext>
            </a:extLst>
          </p:cNvPr>
          <p:cNvSpPr>
            <a:spLocks/>
          </p:cNvSpPr>
          <p:nvPr userDrawn="1"/>
        </p:nvSpPr>
        <p:spPr bwMode="auto">
          <a:xfrm>
            <a:off x="74676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Text Placeholder 9">
            <a:extLst>
              <a:ext uri="{FF2B5EF4-FFF2-40B4-BE49-F238E27FC236}">
                <a16:creationId xmlns:a16="http://schemas.microsoft.com/office/drawing/2014/main" id="{03B8DE1E-1019-4D4A-B572-563640D87742}"/>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2" name="Subtitle 2">
            <a:extLst>
              <a:ext uri="{FF2B5EF4-FFF2-40B4-BE49-F238E27FC236}">
                <a16:creationId xmlns:a16="http://schemas.microsoft.com/office/drawing/2014/main" id="{395FB973-7F7E-504C-9A0A-CD392A6DEA34}"/>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F5B6B7CB-6F2F-1944-A1EC-820432FDC5F4}"/>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0787F1CE-D49C-7F4B-AAB7-28E1D7B3780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73E8F8F1-0491-7243-8831-F170A458E6F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813771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eft - One Column">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12" name="Content Placeholder 15">
            <a:extLst>
              <a:ext uri="{FF2B5EF4-FFF2-40B4-BE49-F238E27FC236}">
                <a16:creationId xmlns:a16="http://schemas.microsoft.com/office/drawing/2014/main" id="{9F716367-C745-804C-8A3F-9A046E4E1A05}"/>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bject 11">
            <a:extLst>
              <a:ext uri="{FF2B5EF4-FFF2-40B4-BE49-F238E27FC236}">
                <a16:creationId xmlns:a16="http://schemas.microsoft.com/office/drawing/2014/main" id="{23C63CA2-D906-8C4C-B049-6085C720AAA5}"/>
              </a:ext>
            </a:extLst>
          </p:cNvPr>
          <p:cNvSpPr>
            <a:spLocks/>
          </p:cNvSpPr>
          <p:nvPr userDrawn="1"/>
        </p:nvSpPr>
        <p:spPr bwMode="auto">
          <a:xfrm>
            <a:off x="74676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Subtitle 2">
            <a:extLst>
              <a:ext uri="{FF2B5EF4-FFF2-40B4-BE49-F238E27FC236}">
                <a16:creationId xmlns:a16="http://schemas.microsoft.com/office/drawing/2014/main" id="{85A10330-1CEB-E143-8FF2-26BEF21067E6}"/>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4" name="Title 1">
            <a:extLst>
              <a:ext uri="{FF2B5EF4-FFF2-40B4-BE49-F238E27FC236}">
                <a16:creationId xmlns:a16="http://schemas.microsoft.com/office/drawing/2014/main" id="{8CE97F25-82F0-F14D-BAA0-EDEEF217B587}"/>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8" name="Oval 7">
            <a:extLst>
              <a:ext uri="{FF2B5EF4-FFF2-40B4-BE49-F238E27FC236}">
                <a16:creationId xmlns:a16="http://schemas.microsoft.com/office/drawing/2014/main" id="{D793659F-33B0-C14C-B8CF-3E94AAF66F4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DFED5401-8B21-0440-9526-9A8552D8A4F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266551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70690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D81AEF5-BF8F-FD46-BCD5-75256E171725}"/>
              </a:ext>
            </a:extLst>
          </p:cNvPr>
          <p:cNvSpPr>
            <a:spLocks/>
          </p:cNvSpPr>
          <p:nvPr userDrawn="1"/>
        </p:nvSpPr>
        <p:spPr bwMode="auto">
          <a:xfrm>
            <a:off x="320675" y="3063875"/>
            <a:ext cx="14309725" cy="3244850"/>
          </a:xfrm>
          <a:custGeom>
            <a:avLst/>
            <a:gdLst>
              <a:gd name="T0" fmla="*/ 0 w 14310360"/>
              <a:gd name="T1" fmla="*/ 3246119 h 3246120"/>
              <a:gd name="T2" fmla="*/ 14310360 w 14310360"/>
              <a:gd name="T3" fmla="*/ 3246119 h 3246120"/>
              <a:gd name="T4" fmla="*/ 14310360 w 14310360"/>
              <a:gd name="T5" fmla="*/ 0 h 3246120"/>
              <a:gd name="T6" fmla="*/ 0 w 14310360"/>
              <a:gd name="T7" fmla="*/ 0 h 3246120"/>
              <a:gd name="T8" fmla="*/ 0 w 14310360"/>
              <a:gd name="T9" fmla="*/ 3246119 h 3246120"/>
            </a:gdLst>
            <a:ahLst/>
            <a:cxnLst>
              <a:cxn ang="0">
                <a:pos x="T0" y="T1"/>
              </a:cxn>
              <a:cxn ang="0">
                <a:pos x="T2" y="T3"/>
              </a:cxn>
              <a:cxn ang="0">
                <a:pos x="T4" y="T5"/>
              </a:cxn>
              <a:cxn ang="0">
                <a:pos x="T6" y="T7"/>
              </a:cxn>
              <a:cxn ang="0">
                <a:pos x="T8" y="T9"/>
              </a:cxn>
            </a:cxnLst>
            <a:rect l="0" t="0" r="r" b="b"/>
            <a:pathLst>
              <a:path w="14310360" h="3246120">
                <a:moveTo>
                  <a:pt x="0" y="3246119"/>
                </a:moveTo>
                <a:lnTo>
                  <a:pt x="14310360" y="3246119"/>
                </a:lnTo>
                <a:lnTo>
                  <a:pt x="14310360" y="0"/>
                </a:lnTo>
                <a:lnTo>
                  <a:pt x="0" y="0"/>
                </a:lnTo>
                <a:lnTo>
                  <a:pt x="0" y="3246119"/>
                </a:lnTo>
                <a:close/>
              </a:path>
            </a:pathLst>
          </a:custGeom>
          <a:solidFill>
            <a:srgbClr val="C10E21"/>
          </a:solidFill>
          <a:ln>
            <a:noFill/>
          </a:ln>
        </p:spPr>
        <p:txBody>
          <a:bodyPr lIns="0" tIns="0" rIns="0" bIns="0"/>
          <a:lstStyle/>
          <a:p>
            <a:endParaRPr lang="en-US">
              <a:solidFill>
                <a:srgbClr val="C10E21"/>
              </a:solidFill>
            </a:endParaRPr>
          </a:p>
        </p:txBody>
      </p:sp>
      <p:sp>
        <p:nvSpPr>
          <p:cNvPr id="3" name="object 3">
            <a:extLst>
              <a:ext uri="{FF2B5EF4-FFF2-40B4-BE49-F238E27FC236}">
                <a16:creationId xmlns:a16="http://schemas.microsoft.com/office/drawing/2014/main" id="{BB31CC0C-194D-824E-A121-45B35F1B64B5}"/>
              </a:ext>
            </a:extLst>
          </p:cNvPr>
          <p:cNvSpPr>
            <a:spLocks/>
          </p:cNvSpPr>
          <p:nvPr userDrawn="1"/>
        </p:nvSpPr>
        <p:spPr bwMode="auto">
          <a:xfrm>
            <a:off x="0" y="3063875"/>
            <a:ext cx="320675" cy="3244850"/>
          </a:xfrm>
          <a:custGeom>
            <a:avLst/>
            <a:gdLst>
              <a:gd name="T0" fmla="*/ 0 w 320040"/>
              <a:gd name="T1" fmla="*/ 3246119 h 3246120"/>
              <a:gd name="T2" fmla="*/ 320040 w 320040"/>
              <a:gd name="T3" fmla="*/ 3246119 h 3246120"/>
              <a:gd name="T4" fmla="*/ 320040 w 320040"/>
              <a:gd name="T5" fmla="*/ 0 h 3246120"/>
              <a:gd name="T6" fmla="*/ 0 w 320040"/>
              <a:gd name="T7" fmla="*/ 0 h 3246120"/>
              <a:gd name="T8" fmla="*/ 0 w 320040"/>
              <a:gd name="T9" fmla="*/ 3246119 h 3246120"/>
            </a:gdLst>
            <a:ahLst/>
            <a:cxnLst>
              <a:cxn ang="0">
                <a:pos x="T0" y="T1"/>
              </a:cxn>
              <a:cxn ang="0">
                <a:pos x="T2" y="T3"/>
              </a:cxn>
              <a:cxn ang="0">
                <a:pos x="T4" y="T5"/>
              </a:cxn>
              <a:cxn ang="0">
                <a:pos x="T6" y="T7"/>
              </a:cxn>
              <a:cxn ang="0">
                <a:pos x="T8" y="T9"/>
              </a:cxn>
            </a:cxnLst>
            <a:rect l="0" t="0" r="r" b="b"/>
            <a:pathLst>
              <a:path w="320040" h="3246120">
                <a:moveTo>
                  <a:pt x="0" y="3246119"/>
                </a:moveTo>
                <a:lnTo>
                  <a:pt x="320040" y="3246119"/>
                </a:lnTo>
                <a:lnTo>
                  <a:pt x="320040" y="0"/>
                </a:lnTo>
                <a:lnTo>
                  <a:pt x="0" y="0"/>
                </a:lnTo>
                <a:lnTo>
                  <a:pt x="0" y="3246119"/>
                </a:lnTo>
                <a:close/>
              </a:path>
            </a:pathLst>
          </a:custGeom>
          <a:solidFill>
            <a:srgbClr val="990000"/>
          </a:solidFill>
          <a:ln>
            <a:noFill/>
          </a:ln>
        </p:spPr>
        <p:txBody>
          <a:bodyPr lIns="0" tIns="0" rIns="0" bIns="0"/>
          <a:lstStyle/>
          <a:p>
            <a:endParaRPr lang="en-US">
              <a:solidFill>
                <a:srgbClr val="990000"/>
              </a:solidFill>
            </a:endParaRPr>
          </a:p>
        </p:txBody>
      </p:sp>
      <p:sp>
        <p:nvSpPr>
          <p:cNvPr id="7" name="Subtitle 2">
            <a:extLst>
              <a:ext uri="{FF2B5EF4-FFF2-40B4-BE49-F238E27FC236}">
                <a16:creationId xmlns:a16="http://schemas.microsoft.com/office/drawing/2014/main" id="{C5172DB4-A174-084A-A955-8EF506185CC8}"/>
              </a:ext>
            </a:extLst>
          </p:cNvPr>
          <p:cNvSpPr>
            <a:spLocks noGrp="1"/>
          </p:cNvSpPr>
          <p:nvPr>
            <p:ph type="subTitle" idx="1" hasCustomPrompt="1"/>
          </p:nvPr>
        </p:nvSpPr>
        <p:spPr>
          <a:xfrm>
            <a:off x="762000" y="4994145"/>
            <a:ext cx="12954000" cy="873255"/>
          </a:xfrm>
          <a:prstGeom prst="rect">
            <a:avLst/>
          </a:prstGeom>
        </p:spPr>
        <p:txBody>
          <a:bodyPr/>
          <a:lstStyle>
            <a:lvl1pPr marL="0" indent="0" algn="l">
              <a:buNone/>
              <a:defRPr sz="2800" b="0" i="0">
                <a:solidFill>
                  <a:schemeClr val="bg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A087D1DE-F68B-4340-A29E-DE70A5CD1E9B}"/>
              </a:ext>
            </a:extLst>
          </p:cNvPr>
          <p:cNvSpPr>
            <a:spLocks noGrp="1"/>
          </p:cNvSpPr>
          <p:nvPr>
            <p:ph type="ctrTitle" hasCustomPrompt="1"/>
          </p:nvPr>
        </p:nvSpPr>
        <p:spPr>
          <a:xfrm>
            <a:off x="762000" y="3581400"/>
            <a:ext cx="12954000" cy="1311016"/>
          </a:xfrm>
          <a:prstGeom prst="rect">
            <a:avLst/>
          </a:prstGeom>
        </p:spPr>
        <p:txBody>
          <a:bodyPr anchor="b"/>
          <a:lstStyle>
            <a:lvl1pPr algn="l">
              <a:defRPr sz="7800" b="1" i="0" spc="300">
                <a:solidFill>
                  <a:schemeClr val="bg1"/>
                </a:solidFill>
                <a:latin typeface="Lub Dub Heavy" panose="020B0603030403020204" pitchFamily="34" charset="77"/>
              </a:defRPr>
            </a:lvl1pPr>
          </a:lstStyle>
          <a:p>
            <a:r>
              <a:rPr lang="en-US"/>
              <a:t>TITLE SLIDE</a:t>
            </a:r>
          </a:p>
        </p:txBody>
      </p:sp>
      <p:sp>
        <p:nvSpPr>
          <p:cNvPr id="11" name="object 2">
            <a:extLst>
              <a:ext uri="{FF2B5EF4-FFF2-40B4-BE49-F238E27FC236}">
                <a16:creationId xmlns:a16="http://schemas.microsoft.com/office/drawing/2014/main" id="{7A6921F7-3B22-6744-91C8-4F9C827F2A4C}"/>
              </a:ext>
            </a:extLst>
          </p:cNvPr>
          <p:cNvSpPr>
            <a:spLocks/>
          </p:cNvSpPr>
          <p:nvPr userDrawn="1"/>
        </p:nvSpPr>
        <p:spPr bwMode="auto">
          <a:xfrm rot="-5400000">
            <a:off x="-97647" y="4528070"/>
            <a:ext cx="1592292"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0" name="Picture 9">
            <a:extLst>
              <a:ext uri="{FF2B5EF4-FFF2-40B4-BE49-F238E27FC236}">
                <a16:creationId xmlns:a16="http://schemas.microsoft.com/office/drawing/2014/main" id="{E0BFB8F1-9F7B-8144-8419-75FD2065A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Tree>
    <p:extLst>
      <p:ext uri="{BB962C8B-B14F-4D97-AF65-F5344CB8AC3E}">
        <p14:creationId xmlns:p14="http://schemas.microsoft.com/office/powerpoint/2010/main" val="1240615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87119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705264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ED806F-12DC-A14A-B979-04A5FE689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9939"/>
            <a:ext cx="7086600" cy="8229600"/>
          </a:xfrm>
          <a:prstGeom prst="rect">
            <a:avLst/>
          </a:prstGeom>
        </p:spPr>
      </p:pic>
      <p:sp>
        <p:nvSpPr>
          <p:cNvPr id="5" name="object 3">
            <a:extLst>
              <a:ext uri="{FF2B5EF4-FFF2-40B4-BE49-F238E27FC236}">
                <a16:creationId xmlns:a16="http://schemas.microsoft.com/office/drawing/2014/main" id="{F99541DB-7A3A-0345-B0B1-81BB7B4A42BA}"/>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TextBox 6">
            <a:extLst>
              <a:ext uri="{FF2B5EF4-FFF2-40B4-BE49-F238E27FC236}">
                <a16:creationId xmlns:a16="http://schemas.microsoft.com/office/drawing/2014/main" id="{86A62EC9-3BC5-A046-A31B-A1BF254CAB55}"/>
              </a:ext>
            </a:extLst>
          </p:cNvPr>
          <p:cNvSpPr txBox="1"/>
          <p:nvPr userDrawn="1"/>
        </p:nvSpPr>
        <p:spPr>
          <a:xfrm>
            <a:off x="4672012" y="3530600"/>
            <a:ext cx="5276850" cy="1246495"/>
          </a:xfrm>
          <a:prstGeom prst="rect">
            <a:avLst/>
          </a:prstGeom>
          <a:noFill/>
        </p:spPr>
        <p:txBody>
          <a:bodyPr wrap="square" rtlCol="0">
            <a:spAutoFit/>
          </a:bodyPr>
          <a:lstStyle/>
          <a:p>
            <a:pPr algn="ctr"/>
            <a:r>
              <a:rPr lang="en-US" sz="7500" b="0" i="1" spc="-150">
                <a:solidFill>
                  <a:schemeClr val="tx1"/>
                </a:solidFill>
                <a:latin typeface="Lub Dub Medium" panose="020B0603030403020204" pitchFamily="34" charset="77"/>
              </a:rPr>
              <a:t>Thank You.</a:t>
            </a:r>
          </a:p>
        </p:txBody>
      </p:sp>
      <p:pic>
        <p:nvPicPr>
          <p:cNvPr id="8" name="Picture 7">
            <a:extLst>
              <a:ext uri="{FF2B5EF4-FFF2-40B4-BE49-F238E27FC236}">
                <a16:creationId xmlns:a16="http://schemas.microsoft.com/office/drawing/2014/main" id="{67EC8401-F620-8D4C-8CDE-279F58F58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288" y="485717"/>
            <a:ext cx="1892300" cy="1023613"/>
          </a:xfrm>
          <a:prstGeom prst="rect">
            <a:avLst/>
          </a:prstGeom>
        </p:spPr>
      </p:pic>
      <p:sp>
        <p:nvSpPr>
          <p:cNvPr id="9" name="Oval 8">
            <a:extLst>
              <a:ext uri="{FF2B5EF4-FFF2-40B4-BE49-F238E27FC236}">
                <a16:creationId xmlns:a16="http://schemas.microsoft.com/office/drawing/2014/main" id="{4DAAE981-D134-A045-8653-9A0B70B268DC}"/>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95875A73-15D5-264F-AC60-210892EE7B2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57756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F3EDD7-9AB5-BE4B-B795-BA31F7B21AB1}"/>
              </a:ext>
            </a:extLst>
          </p:cNvPr>
          <p:cNvSpPr/>
          <p:nvPr userDrawn="1"/>
        </p:nvSpPr>
        <p:spPr>
          <a:xfrm>
            <a:off x="0" y="0"/>
            <a:ext cx="14630400"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1792" eaLnBrk="1" fontAlgn="auto" hangingPunct="1">
              <a:spcBef>
                <a:spcPts val="0"/>
              </a:spcBef>
              <a:spcAft>
                <a:spcPts val="0"/>
              </a:spcAft>
              <a:defRPr/>
            </a:pPr>
            <a:endParaRPr lang="en-US" sz="765"/>
          </a:p>
        </p:txBody>
      </p:sp>
      <p:sp>
        <p:nvSpPr>
          <p:cNvPr id="4" name="object 3">
            <a:extLst>
              <a:ext uri="{FF2B5EF4-FFF2-40B4-BE49-F238E27FC236}">
                <a16:creationId xmlns:a16="http://schemas.microsoft.com/office/drawing/2014/main" id="{E84C7E5E-FAC5-A640-926A-E85D069AE2BD}"/>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TextBox 4">
            <a:extLst>
              <a:ext uri="{FF2B5EF4-FFF2-40B4-BE49-F238E27FC236}">
                <a16:creationId xmlns:a16="http://schemas.microsoft.com/office/drawing/2014/main" id="{E4AA3A45-4F2F-534A-9A46-4416653664F7}"/>
              </a:ext>
            </a:extLst>
          </p:cNvPr>
          <p:cNvSpPr txBox="1"/>
          <p:nvPr userDrawn="1"/>
        </p:nvSpPr>
        <p:spPr>
          <a:xfrm>
            <a:off x="4672012" y="3530600"/>
            <a:ext cx="5276850" cy="1246495"/>
          </a:xfrm>
          <a:prstGeom prst="rect">
            <a:avLst/>
          </a:prstGeom>
          <a:noFill/>
        </p:spPr>
        <p:txBody>
          <a:bodyPr wrap="square" rtlCol="0">
            <a:spAutoFit/>
          </a:bodyPr>
          <a:lstStyle/>
          <a:p>
            <a:pPr algn="ctr"/>
            <a:r>
              <a:rPr lang="en-US" sz="7500" b="0" i="1" spc="-150">
                <a:solidFill>
                  <a:schemeClr val="bg1"/>
                </a:solidFill>
                <a:latin typeface="Lub Dub Medium" panose="020B0603030403020204" pitchFamily="34" charset="77"/>
              </a:rPr>
              <a:t>Thank You.</a:t>
            </a:r>
          </a:p>
        </p:txBody>
      </p:sp>
      <p:pic>
        <p:nvPicPr>
          <p:cNvPr id="8" name="Picture 10">
            <a:extLst>
              <a:ext uri="{FF2B5EF4-FFF2-40B4-BE49-F238E27FC236}">
                <a16:creationId xmlns:a16="http://schemas.microsoft.com/office/drawing/2014/main" id="{7E06D7D0-32E3-F343-B2BB-AB1FCEE0B1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87" y="485717"/>
            <a:ext cx="1892301" cy="10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4BB89EE-C79D-F24A-9CCC-411D5FE2B828}"/>
              </a:ext>
            </a:extLst>
          </p:cNvPr>
          <p:cNvSpPr/>
          <p:nvPr userDrawn="1"/>
        </p:nvSpPr>
        <p:spPr>
          <a:xfrm>
            <a:off x="14097000" y="7696200"/>
            <a:ext cx="304800" cy="3048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900A639-AFF9-8F4D-8B38-AE650D3BC39C}"/>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chemeClr val="bg1"/>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8873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C661A29-6BD8-C741-9617-97F919367C8E}"/>
              </a:ext>
            </a:extLst>
          </p:cNvPr>
          <p:cNvSpPr>
            <a:spLocks noGrp="1"/>
          </p:cNvSpPr>
          <p:nvPr>
            <p:ph type="pic" sz="quarter" idx="12"/>
          </p:nvPr>
        </p:nvSpPr>
        <p:spPr>
          <a:xfrm>
            <a:off x="10744200" y="0"/>
            <a:ext cx="3886200" cy="3924300"/>
          </a:xfrm>
          <a:prstGeom prst="rect">
            <a:avLst/>
          </a:prstGeom>
        </p:spPr>
        <p:txBody>
          <a:bodyPr/>
          <a:lstStyle/>
          <a:p>
            <a:r>
              <a:rPr lang="en-US"/>
              <a:t>Click icon to add picture</a:t>
            </a:r>
          </a:p>
        </p:txBody>
      </p:sp>
      <p:sp>
        <p:nvSpPr>
          <p:cNvPr id="9" name="Picture Placeholder 8">
            <a:extLst>
              <a:ext uri="{FF2B5EF4-FFF2-40B4-BE49-F238E27FC236}">
                <a16:creationId xmlns:a16="http://schemas.microsoft.com/office/drawing/2014/main" id="{7442D63B-BBF0-EF4C-82DD-478C90A2C66D}"/>
              </a:ext>
            </a:extLst>
          </p:cNvPr>
          <p:cNvSpPr>
            <a:spLocks noGrp="1"/>
          </p:cNvSpPr>
          <p:nvPr>
            <p:ph type="pic" sz="quarter" idx="11"/>
          </p:nvPr>
        </p:nvSpPr>
        <p:spPr>
          <a:xfrm>
            <a:off x="5562600" y="0"/>
            <a:ext cx="5006975" cy="3924300"/>
          </a:xfrm>
          <a:prstGeom prst="rect">
            <a:avLst/>
          </a:prstGeom>
        </p:spPr>
        <p:txBody>
          <a:bodyPr/>
          <a:lstStyle/>
          <a:p>
            <a:r>
              <a:rPr lang="en-US"/>
              <a:t>Click icon to add picture</a:t>
            </a:r>
          </a:p>
        </p:txBody>
      </p:sp>
      <p:sp>
        <p:nvSpPr>
          <p:cNvPr id="7" name="Picture Placeholder 6">
            <a:extLst>
              <a:ext uri="{FF2B5EF4-FFF2-40B4-BE49-F238E27FC236}">
                <a16:creationId xmlns:a16="http://schemas.microsoft.com/office/drawing/2014/main" id="{6F1BD663-23EA-694F-849E-DEEBC6E391F8}"/>
              </a:ext>
            </a:extLst>
          </p:cNvPr>
          <p:cNvSpPr>
            <a:spLocks noGrp="1"/>
          </p:cNvSpPr>
          <p:nvPr>
            <p:ph type="pic" sz="quarter" idx="10"/>
          </p:nvPr>
        </p:nvSpPr>
        <p:spPr>
          <a:xfrm>
            <a:off x="0" y="0"/>
            <a:ext cx="5387975" cy="8229600"/>
          </a:xfrm>
          <a:prstGeom prst="rect">
            <a:avLst/>
          </a:prstGeom>
        </p:spPr>
        <p:txBody>
          <a:bodyPr/>
          <a:lstStyle/>
          <a:p>
            <a:r>
              <a:rPr lang="en-US"/>
              <a:t>Click icon to add picture</a:t>
            </a:r>
          </a:p>
        </p:txBody>
      </p:sp>
      <p:sp>
        <p:nvSpPr>
          <p:cNvPr id="5" name="Rectangle 4">
            <a:extLst>
              <a:ext uri="{FF2B5EF4-FFF2-40B4-BE49-F238E27FC236}">
                <a16:creationId xmlns:a16="http://schemas.microsoft.com/office/drawing/2014/main" id="{A5999953-1971-EF4C-81A3-710F1560FD43}"/>
              </a:ext>
            </a:extLst>
          </p:cNvPr>
          <p:cNvSpPr/>
          <p:nvPr userDrawn="1"/>
        </p:nvSpPr>
        <p:spPr>
          <a:xfrm>
            <a:off x="5562600" y="4114800"/>
            <a:ext cx="9067800" cy="41148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bject 2">
            <a:extLst>
              <a:ext uri="{FF2B5EF4-FFF2-40B4-BE49-F238E27FC236}">
                <a16:creationId xmlns:a16="http://schemas.microsoft.com/office/drawing/2014/main" id="{26FCC3CB-4FEF-8241-8BD0-E0C8065B11CE}"/>
              </a:ext>
            </a:extLst>
          </p:cNvPr>
          <p:cNvSpPr>
            <a:spLocks/>
          </p:cNvSpPr>
          <p:nvPr userDrawn="1"/>
        </p:nvSpPr>
        <p:spPr bwMode="auto">
          <a:xfrm rot="-5400000">
            <a:off x="6350000" y="7038975"/>
            <a:ext cx="2209800"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Title 1">
            <a:extLst>
              <a:ext uri="{FF2B5EF4-FFF2-40B4-BE49-F238E27FC236}">
                <a16:creationId xmlns:a16="http://schemas.microsoft.com/office/drawing/2014/main" id="{66BED4E8-AB1C-FC4A-8113-9817E85B4AFF}"/>
              </a:ext>
            </a:extLst>
          </p:cNvPr>
          <p:cNvSpPr>
            <a:spLocks noGrp="1"/>
          </p:cNvSpPr>
          <p:nvPr>
            <p:ph type="ctrTitle" hasCustomPrompt="1"/>
          </p:nvPr>
        </p:nvSpPr>
        <p:spPr>
          <a:xfrm>
            <a:off x="7467600" y="5775584"/>
            <a:ext cx="6553200" cy="1311016"/>
          </a:xfrm>
          <a:prstGeom prst="rect">
            <a:avLst/>
          </a:prstGeom>
        </p:spPr>
        <p:txBody>
          <a:bodyPr anchor="b"/>
          <a:lstStyle>
            <a:lvl1pPr algn="l">
              <a:defRPr sz="8000" b="1" i="0" spc="300">
                <a:solidFill>
                  <a:schemeClr val="bg1"/>
                </a:solidFill>
                <a:latin typeface="Lub Dub Heavy" panose="020B0603030403020204" pitchFamily="34" charset="77"/>
              </a:defRPr>
            </a:lvl1pPr>
          </a:lstStyle>
          <a:p>
            <a:r>
              <a:rPr lang="en-US"/>
              <a:t>TITLE SLIDE</a:t>
            </a:r>
          </a:p>
        </p:txBody>
      </p:sp>
      <p:pic>
        <p:nvPicPr>
          <p:cNvPr id="11" name="Picture 10">
            <a:extLst>
              <a:ext uri="{FF2B5EF4-FFF2-40B4-BE49-F238E27FC236}">
                <a16:creationId xmlns:a16="http://schemas.microsoft.com/office/drawing/2014/main" id="{533F1BE9-0EF8-9E4E-864A-F570CAD62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Tree>
    <p:extLst>
      <p:ext uri="{BB962C8B-B14F-4D97-AF65-F5344CB8AC3E}">
        <p14:creationId xmlns:p14="http://schemas.microsoft.com/office/powerpoint/2010/main" val="317834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18D0BB-9182-D744-A97C-0A8367E2D2A7}"/>
              </a:ext>
            </a:extLst>
          </p:cNvPr>
          <p:cNvSpPr>
            <a:spLocks noGrp="1"/>
          </p:cNvSpPr>
          <p:nvPr>
            <p:ph type="pic" sz="quarter" idx="10"/>
          </p:nvPr>
        </p:nvSpPr>
        <p:spPr>
          <a:xfrm>
            <a:off x="8604250" y="0"/>
            <a:ext cx="6026150" cy="8229600"/>
          </a:xfrm>
          <a:prstGeom prst="rect">
            <a:avLst/>
          </a:prstGeom>
        </p:spPr>
        <p:txBody>
          <a:bodyPr/>
          <a:lstStyle/>
          <a:p>
            <a:endParaRPr lang="en-US"/>
          </a:p>
        </p:txBody>
      </p:sp>
      <p:sp>
        <p:nvSpPr>
          <p:cNvPr id="5" name="object 2">
            <a:extLst>
              <a:ext uri="{FF2B5EF4-FFF2-40B4-BE49-F238E27FC236}">
                <a16:creationId xmlns:a16="http://schemas.microsoft.com/office/drawing/2014/main" id="{D3A4E950-9785-914E-8517-0B5168CD4872}"/>
              </a:ext>
            </a:extLst>
          </p:cNvPr>
          <p:cNvSpPr>
            <a:spLocks/>
          </p:cNvSpPr>
          <p:nvPr userDrawn="1"/>
        </p:nvSpPr>
        <p:spPr bwMode="auto">
          <a:xfrm>
            <a:off x="8382000" y="0"/>
            <a:ext cx="228600" cy="82296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solidFill>
                <a:srgbClr val="C10E21"/>
              </a:solidFill>
            </a:endParaRPr>
          </a:p>
        </p:txBody>
      </p:sp>
      <p:sp>
        <p:nvSpPr>
          <p:cNvPr id="7" name="object 2">
            <a:extLst>
              <a:ext uri="{FF2B5EF4-FFF2-40B4-BE49-F238E27FC236}">
                <a16:creationId xmlns:a16="http://schemas.microsoft.com/office/drawing/2014/main" id="{E61964AE-B74F-F440-B463-278F5B593AC4}"/>
              </a:ext>
            </a:extLst>
          </p:cNvPr>
          <p:cNvSpPr>
            <a:spLocks/>
          </p:cNvSpPr>
          <p:nvPr userDrawn="1"/>
        </p:nvSpPr>
        <p:spPr bwMode="auto">
          <a:xfrm>
            <a:off x="8604250" y="0"/>
            <a:ext cx="158750" cy="82296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alpha val="79999"/>
            </a:srgbClr>
          </a:solidFill>
          <a:ln>
            <a:noFill/>
          </a:ln>
        </p:spPr>
        <p:txBody>
          <a:bodyPr lIns="0" tIns="0" rIns="0" bIns="0"/>
          <a:lstStyle/>
          <a:p>
            <a:endParaRPr lang="en-US">
              <a:solidFill>
                <a:srgbClr val="C10E21"/>
              </a:solidFill>
            </a:endParaRPr>
          </a:p>
        </p:txBody>
      </p:sp>
      <p:sp>
        <p:nvSpPr>
          <p:cNvPr id="9" name="object 2">
            <a:extLst>
              <a:ext uri="{FF2B5EF4-FFF2-40B4-BE49-F238E27FC236}">
                <a16:creationId xmlns:a16="http://schemas.microsoft.com/office/drawing/2014/main" id="{DFD6B905-F928-8B4A-8A59-3451CB7F305F}"/>
              </a:ext>
            </a:extLst>
          </p:cNvPr>
          <p:cNvSpPr>
            <a:spLocks/>
          </p:cNvSpPr>
          <p:nvPr userDrawn="1"/>
        </p:nvSpPr>
        <p:spPr bwMode="auto">
          <a:xfrm>
            <a:off x="596900" y="4038600"/>
            <a:ext cx="10033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Subtitle 2">
            <a:extLst>
              <a:ext uri="{FF2B5EF4-FFF2-40B4-BE49-F238E27FC236}">
                <a16:creationId xmlns:a16="http://schemas.microsoft.com/office/drawing/2014/main" id="{F229B3F5-ACED-0A40-90EF-1EF2F03AEDF3}"/>
              </a:ext>
            </a:extLst>
          </p:cNvPr>
          <p:cNvSpPr>
            <a:spLocks noGrp="1"/>
          </p:cNvSpPr>
          <p:nvPr>
            <p:ph type="subTitle" idx="1" hasCustomPrompt="1"/>
          </p:nvPr>
        </p:nvSpPr>
        <p:spPr>
          <a:xfrm>
            <a:off x="533400" y="4155946"/>
            <a:ext cx="76962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10463F1F-2433-274F-8360-53EDD0C48276}"/>
              </a:ext>
            </a:extLst>
          </p:cNvPr>
          <p:cNvSpPr>
            <a:spLocks noGrp="1"/>
          </p:cNvSpPr>
          <p:nvPr>
            <p:ph type="ctrTitle" hasCustomPrompt="1"/>
          </p:nvPr>
        </p:nvSpPr>
        <p:spPr>
          <a:xfrm>
            <a:off x="533400" y="2743201"/>
            <a:ext cx="76962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a:t>TRANSITION</a:t>
            </a:r>
          </a:p>
        </p:txBody>
      </p:sp>
      <p:pic>
        <p:nvPicPr>
          <p:cNvPr id="13" name="Picture 12">
            <a:extLst>
              <a:ext uri="{FF2B5EF4-FFF2-40B4-BE49-F238E27FC236}">
                <a16:creationId xmlns:a16="http://schemas.microsoft.com/office/drawing/2014/main" id="{85F3FB6B-C210-0F43-9006-5CCF479B5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
        <p:nvSpPr>
          <p:cNvPr id="12" name="Oval 11">
            <a:extLst>
              <a:ext uri="{FF2B5EF4-FFF2-40B4-BE49-F238E27FC236}">
                <a16:creationId xmlns:a16="http://schemas.microsoft.com/office/drawing/2014/main" id="{2599EF94-EDCF-E24B-868A-AE858940CC8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2">
            <a:extLst>
              <a:ext uri="{FF2B5EF4-FFF2-40B4-BE49-F238E27FC236}">
                <a16:creationId xmlns:a16="http://schemas.microsoft.com/office/drawing/2014/main" id="{05485301-425C-2D42-8DA5-B963A3EFA72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97799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6E986-E00A-1141-8C35-61DC5727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9939"/>
            <a:ext cx="7086600" cy="8229600"/>
          </a:xfrm>
          <a:prstGeom prst="rect">
            <a:avLst/>
          </a:prstGeom>
        </p:spPr>
      </p:pic>
      <p:sp>
        <p:nvSpPr>
          <p:cNvPr id="3" name="object 2">
            <a:extLst>
              <a:ext uri="{FF2B5EF4-FFF2-40B4-BE49-F238E27FC236}">
                <a16:creationId xmlns:a16="http://schemas.microsoft.com/office/drawing/2014/main" id="{E985BCAA-2827-F947-AD49-60FE57DFA6C9}"/>
              </a:ext>
            </a:extLst>
          </p:cNvPr>
          <p:cNvSpPr>
            <a:spLocks/>
          </p:cNvSpPr>
          <p:nvPr userDrawn="1"/>
        </p:nvSpPr>
        <p:spPr bwMode="auto">
          <a:xfrm>
            <a:off x="596900" y="4038600"/>
            <a:ext cx="10033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Subtitle 2">
            <a:extLst>
              <a:ext uri="{FF2B5EF4-FFF2-40B4-BE49-F238E27FC236}">
                <a16:creationId xmlns:a16="http://schemas.microsoft.com/office/drawing/2014/main" id="{8134DF15-51AF-364A-BDCD-6BBF8219B262}"/>
              </a:ext>
            </a:extLst>
          </p:cNvPr>
          <p:cNvSpPr>
            <a:spLocks noGrp="1"/>
          </p:cNvSpPr>
          <p:nvPr>
            <p:ph type="subTitle" idx="1" hasCustomPrompt="1"/>
          </p:nvPr>
        </p:nvSpPr>
        <p:spPr>
          <a:xfrm>
            <a:off x="533400" y="4155946"/>
            <a:ext cx="13563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5" name="Title 1">
            <a:extLst>
              <a:ext uri="{FF2B5EF4-FFF2-40B4-BE49-F238E27FC236}">
                <a16:creationId xmlns:a16="http://schemas.microsoft.com/office/drawing/2014/main" id="{125DF36B-E290-AF4F-A86E-A9B9953634D5}"/>
              </a:ext>
            </a:extLst>
          </p:cNvPr>
          <p:cNvSpPr>
            <a:spLocks noGrp="1"/>
          </p:cNvSpPr>
          <p:nvPr>
            <p:ph type="ctrTitle" hasCustomPrompt="1"/>
          </p:nvPr>
        </p:nvSpPr>
        <p:spPr>
          <a:xfrm>
            <a:off x="533400" y="2743201"/>
            <a:ext cx="135636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a:t>TRANSITION</a:t>
            </a:r>
          </a:p>
        </p:txBody>
      </p:sp>
      <p:pic>
        <p:nvPicPr>
          <p:cNvPr id="6" name="Picture 5">
            <a:extLst>
              <a:ext uri="{FF2B5EF4-FFF2-40B4-BE49-F238E27FC236}">
                <a16:creationId xmlns:a16="http://schemas.microsoft.com/office/drawing/2014/main" id="{68A4C676-0787-7642-ACAD-6B16FD1846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
        <p:nvSpPr>
          <p:cNvPr id="8" name="Oval 7">
            <a:extLst>
              <a:ext uri="{FF2B5EF4-FFF2-40B4-BE49-F238E27FC236}">
                <a16:creationId xmlns:a16="http://schemas.microsoft.com/office/drawing/2014/main" id="{87A8444C-FEB3-D44B-98BD-EB8BBDB128D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EF1B68C5-D134-2E41-92A7-69848519C5B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06400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6B0AC3-FCB6-A144-8091-AE231E9FEF0A}"/>
              </a:ext>
            </a:extLst>
          </p:cNvPr>
          <p:cNvSpPr/>
          <p:nvPr userDrawn="1"/>
        </p:nvSpPr>
        <p:spPr>
          <a:xfrm>
            <a:off x="0" y="0"/>
            <a:ext cx="14630400"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1792" eaLnBrk="1" fontAlgn="auto" hangingPunct="1">
              <a:spcBef>
                <a:spcPts val="0"/>
              </a:spcBef>
              <a:spcAft>
                <a:spcPts val="0"/>
              </a:spcAft>
              <a:defRPr/>
            </a:pPr>
            <a:endParaRPr lang="en-US" sz="765"/>
          </a:p>
        </p:txBody>
      </p:sp>
      <p:sp>
        <p:nvSpPr>
          <p:cNvPr id="4" name="Subtitle 2">
            <a:extLst>
              <a:ext uri="{FF2B5EF4-FFF2-40B4-BE49-F238E27FC236}">
                <a16:creationId xmlns:a16="http://schemas.microsoft.com/office/drawing/2014/main" id="{ADC0881C-DF0A-D443-A218-6BF27F77903B}"/>
              </a:ext>
            </a:extLst>
          </p:cNvPr>
          <p:cNvSpPr>
            <a:spLocks noGrp="1"/>
          </p:cNvSpPr>
          <p:nvPr>
            <p:ph type="subTitle" idx="1" hasCustomPrompt="1"/>
          </p:nvPr>
        </p:nvSpPr>
        <p:spPr>
          <a:xfrm>
            <a:off x="533400" y="4491038"/>
            <a:ext cx="13563600" cy="1985962"/>
          </a:xfrm>
          <a:prstGeom prst="rect">
            <a:avLst/>
          </a:prstGeom>
        </p:spPr>
        <p:txBody>
          <a:bodyPr/>
          <a:lstStyle>
            <a:lvl1pPr marL="0" indent="0" algn="ctr">
              <a:buNone/>
              <a:defRPr sz="2800" b="0" i="1">
                <a:solidFill>
                  <a:schemeClr val="bg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5" name="Title 1">
            <a:extLst>
              <a:ext uri="{FF2B5EF4-FFF2-40B4-BE49-F238E27FC236}">
                <a16:creationId xmlns:a16="http://schemas.microsoft.com/office/drawing/2014/main" id="{C0EA21BF-AEC7-E84B-9C3C-13C0F2A3414E}"/>
              </a:ext>
            </a:extLst>
          </p:cNvPr>
          <p:cNvSpPr>
            <a:spLocks noGrp="1"/>
          </p:cNvSpPr>
          <p:nvPr>
            <p:ph type="ctrTitle" hasCustomPrompt="1"/>
          </p:nvPr>
        </p:nvSpPr>
        <p:spPr>
          <a:xfrm>
            <a:off x="533400" y="2743201"/>
            <a:ext cx="13563600" cy="1311016"/>
          </a:xfrm>
          <a:prstGeom prst="rect">
            <a:avLst/>
          </a:prstGeom>
        </p:spPr>
        <p:txBody>
          <a:bodyPr anchor="b"/>
          <a:lstStyle>
            <a:lvl1pPr algn="ctr">
              <a:defRPr sz="7800" b="1" i="0" spc="300">
                <a:solidFill>
                  <a:schemeClr val="bg1"/>
                </a:solidFill>
                <a:latin typeface="Lub Dub Heavy" panose="020B0603030403020204" pitchFamily="34" charset="77"/>
              </a:defRPr>
            </a:lvl1pPr>
          </a:lstStyle>
          <a:p>
            <a:r>
              <a:rPr lang="en-US"/>
              <a:t>TRANSITION</a:t>
            </a:r>
          </a:p>
        </p:txBody>
      </p:sp>
      <p:pic>
        <p:nvPicPr>
          <p:cNvPr id="6" name="Picture 10">
            <a:extLst>
              <a:ext uri="{FF2B5EF4-FFF2-40B4-BE49-F238E27FC236}">
                <a16:creationId xmlns:a16="http://schemas.microsoft.com/office/drawing/2014/main" id="{B2B7D2CB-FD48-3049-8063-012F78D2C0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id="{BB426C1A-6495-2143-8434-BA1544BAB0B9}"/>
              </a:ext>
            </a:extLst>
          </p:cNvPr>
          <p:cNvSpPr>
            <a:spLocks/>
          </p:cNvSpPr>
          <p:nvPr userDrawn="1"/>
        </p:nvSpPr>
        <p:spPr bwMode="auto">
          <a:xfrm>
            <a:off x="6519054" y="4292918"/>
            <a:ext cx="1592292"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 name="Rectangle 7">
            <a:extLst>
              <a:ext uri="{FF2B5EF4-FFF2-40B4-BE49-F238E27FC236}">
                <a16:creationId xmlns:a16="http://schemas.microsoft.com/office/drawing/2014/main" id="{1A4628AE-1CB2-E342-8FA7-492E33F4D0C7}"/>
              </a:ext>
            </a:extLst>
          </p:cNvPr>
          <p:cNvSpPr/>
          <p:nvPr userDrawn="1"/>
        </p:nvSpPr>
        <p:spPr>
          <a:xfrm flipV="1">
            <a:off x="0" y="0"/>
            <a:ext cx="14630400" cy="2286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DF4C3C7-90C2-064E-B3FE-BF117D8A32A4}"/>
              </a:ext>
            </a:extLst>
          </p:cNvPr>
          <p:cNvSpPr/>
          <p:nvPr userDrawn="1"/>
        </p:nvSpPr>
        <p:spPr>
          <a:xfrm>
            <a:off x="220663" y="7696200"/>
            <a:ext cx="304800" cy="3048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69B9329A-9C59-EF42-A1D1-16F90C0F3B56}"/>
              </a:ext>
            </a:extLst>
          </p:cNvPr>
          <p:cNvSpPr>
            <a:spLocks noGrp="1"/>
          </p:cNvSpPr>
          <p:nvPr>
            <p:ph type="sldNum" sz="quarter" idx="4"/>
          </p:nvPr>
        </p:nvSpPr>
        <p:spPr>
          <a:xfrm>
            <a:off x="152400" y="7629525"/>
            <a:ext cx="441325" cy="438150"/>
          </a:xfrm>
          <a:prstGeom prst="rect">
            <a:avLst/>
          </a:prstGeom>
        </p:spPr>
        <p:txBody>
          <a:bodyPr vert="horz" lIns="91440" tIns="45720" rIns="91440" bIns="45720" rtlCol="0" anchor="ctr"/>
          <a:lstStyle>
            <a:lvl1pPr algn="ctr">
              <a:defRPr sz="800" b="0" i="0">
                <a:solidFill>
                  <a:schemeClr val="bg1"/>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07116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66807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09974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689" r:id="rId3"/>
    <p:sldLayoutId id="2147483685" r:id="rId4"/>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09" r:id="rId3"/>
    <p:sldLayoutId id="2147483710" r:id="rId4"/>
    <p:sldLayoutId id="2147483711" r:id="rId5"/>
    <p:sldLayoutId id="214748371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12" name="Picture 11">
            <a:extLst>
              <a:ext uri="{FF2B5EF4-FFF2-40B4-BE49-F238E27FC236}">
                <a16:creationId xmlns:a16="http://schemas.microsoft.com/office/drawing/2014/main" id="{1CC415AC-582A-5A4A-811D-84C31100026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43800" y="9939"/>
            <a:ext cx="7086600" cy="8229600"/>
          </a:xfrm>
          <a:prstGeom prst="rect">
            <a:avLst/>
          </a:prstGeom>
        </p:spPr>
      </p:pic>
      <p:pic>
        <p:nvPicPr>
          <p:cNvPr id="5" name="Picture 4">
            <a:extLst>
              <a:ext uri="{FF2B5EF4-FFF2-40B4-BE49-F238E27FC236}">
                <a16:creationId xmlns:a16="http://schemas.microsoft.com/office/drawing/2014/main" id="{EDB111D8-72E0-7A4C-9D21-F18ECBF3C35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77523725"/>
      </p:ext>
    </p:extLst>
  </p:cSld>
  <p:clrMap bg1="lt1" tx1="dk1" bg2="lt2" tx2="dk2" accent1="accent1" accent2="accent2" accent3="accent3" accent4="accent4" accent5="accent5" accent6="accent6" hlink="hlink" folHlink="folHlink"/>
  <p:sldLayoutIdLst>
    <p:sldLayoutId id="2147483737" r:id="rId1"/>
    <p:sldLayoutId id="2147483702" r:id="rId2"/>
    <p:sldLayoutId id="2147483703" r:id="rId3"/>
    <p:sldLayoutId id="2147483704" r:id="rId4"/>
    <p:sldLayoutId id="2147483705" r:id="rId5"/>
    <p:sldLayoutId id="214748370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6384595-5D46-C546-AF51-F254509737C2}"/>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6533DC0C-4D66-1A43-847E-8C7247963B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208" y="444500"/>
            <a:ext cx="1216025" cy="657791"/>
          </a:xfrm>
          <a:prstGeom prst="rect">
            <a:avLst/>
          </a:prstGeom>
        </p:spPr>
      </p:pic>
    </p:spTree>
    <p:extLst>
      <p:ext uri="{BB962C8B-B14F-4D97-AF65-F5344CB8AC3E}">
        <p14:creationId xmlns:p14="http://schemas.microsoft.com/office/powerpoint/2010/main" val="500702661"/>
      </p:ext>
    </p:extLst>
  </p:cSld>
  <p:clrMap bg1="lt1" tx1="dk1" bg2="lt2" tx2="dk2" accent1="accent1" accent2="accent2" accent3="accent3" accent4="accent4" accent5="accent5" accent6="accent6" hlink="hlink" folHlink="folHlink"/>
  <p:sldLayoutIdLst>
    <p:sldLayoutId id="2147483721" r:id="rId1"/>
    <p:sldLayoutId id="2147483726" r:id="rId2"/>
    <p:sldLayoutId id="214748372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00" r:id="rId1"/>
    <p:sldLayoutId id="214748374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3EEB7E-DB1C-264A-84EC-001216F2F2BC}"/>
              </a:ext>
            </a:extLst>
          </p:cNvPr>
          <p:cNvSpPr>
            <a:spLocks noGrp="1"/>
          </p:cNvSpPr>
          <p:nvPr>
            <p:ph type="subTitle" idx="1"/>
          </p:nvPr>
        </p:nvSpPr>
        <p:spPr/>
        <p:txBody>
          <a:bodyPr lIns="91440" tIns="45720" rIns="91440" bIns="45720" anchor="t"/>
          <a:lstStyle/>
          <a:p>
            <a:r>
              <a:rPr lang="en-US"/>
              <a:t>The following presentation will provide before and after images to show how different aspects of the Atlas Find a Class tool will be updated beginning January 22, 2025.</a:t>
            </a:r>
          </a:p>
          <a:p>
            <a:endParaRPr lang="en-US">
              <a:latin typeface="Lub Dub Medium"/>
            </a:endParaRPr>
          </a:p>
        </p:txBody>
      </p:sp>
      <p:sp>
        <p:nvSpPr>
          <p:cNvPr id="3" name="Title 2">
            <a:extLst>
              <a:ext uri="{FF2B5EF4-FFF2-40B4-BE49-F238E27FC236}">
                <a16:creationId xmlns:a16="http://schemas.microsoft.com/office/drawing/2014/main" id="{14206DBE-BE0F-E449-B202-F64BF0530ACC}"/>
              </a:ext>
            </a:extLst>
          </p:cNvPr>
          <p:cNvSpPr>
            <a:spLocks noGrp="1"/>
          </p:cNvSpPr>
          <p:nvPr>
            <p:ph type="ctrTitle"/>
          </p:nvPr>
        </p:nvSpPr>
        <p:spPr>
          <a:xfrm>
            <a:off x="533400" y="2438400"/>
            <a:ext cx="10668000" cy="1311016"/>
          </a:xfrm>
        </p:spPr>
        <p:txBody>
          <a:bodyPr lIns="91440" tIns="45720" rIns="91440" bIns="45720" anchor="b"/>
          <a:lstStyle/>
          <a:p>
            <a:r>
              <a:rPr lang="en-US" sz="6000" b="0">
                <a:latin typeface="Lub Dub Heavy"/>
              </a:rPr>
              <a:t>Atlas Updates Guide </a:t>
            </a:r>
          </a:p>
        </p:txBody>
      </p:sp>
    </p:spTree>
    <p:extLst>
      <p:ext uri="{BB962C8B-B14F-4D97-AF65-F5344CB8AC3E}">
        <p14:creationId xmlns:p14="http://schemas.microsoft.com/office/powerpoint/2010/main" val="76225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92B82-6571-3330-6C5D-DABBBEAD33C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164277B9-3ECB-D00F-A23F-043C62880400}"/>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63330AD9-BD84-A9CA-BE44-C822E31BCF58}"/>
              </a:ext>
            </a:extLst>
          </p:cNvPr>
          <p:cNvSpPr>
            <a:spLocks noGrp="1"/>
          </p:cNvSpPr>
          <p:nvPr>
            <p:ph type="ctrTitle"/>
          </p:nvPr>
        </p:nvSpPr>
        <p:spPr/>
        <p:txBody>
          <a:bodyPr/>
          <a:lstStyle/>
          <a:p>
            <a:r>
              <a:rPr lang="en-US"/>
              <a:t>Expanded Class Card</a:t>
            </a:r>
          </a:p>
        </p:txBody>
      </p:sp>
      <p:sp>
        <p:nvSpPr>
          <p:cNvPr id="4" name="Slide Number Placeholder 3">
            <a:extLst>
              <a:ext uri="{FF2B5EF4-FFF2-40B4-BE49-F238E27FC236}">
                <a16:creationId xmlns:a16="http://schemas.microsoft.com/office/drawing/2014/main" id="{E2B5ECE7-4299-06CD-9D49-C9810EA4B449}"/>
              </a:ext>
            </a:extLst>
          </p:cNvPr>
          <p:cNvSpPr>
            <a:spLocks noGrp="1"/>
          </p:cNvSpPr>
          <p:nvPr>
            <p:ph type="sldNum" sz="quarter" idx="4"/>
          </p:nvPr>
        </p:nvSpPr>
        <p:spPr/>
        <p:txBody>
          <a:bodyPr/>
          <a:lstStyle/>
          <a:p>
            <a:fld id="{01CD3B2E-BC1C-6C4D-9D91-A67B950EE325}" type="slidenum">
              <a:rPr lang="en-US" smtClean="0"/>
              <a:pPr/>
              <a:t>10</a:t>
            </a:fld>
            <a:endParaRPr lang="en-US"/>
          </a:p>
        </p:txBody>
      </p:sp>
    </p:spTree>
    <p:extLst>
      <p:ext uri="{BB962C8B-B14F-4D97-AF65-F5344CB8AC3E}">
        <p14:creationId xmlns:p14="http://schemas.microsoft.com/office/powerpoint/2010/main" val="252815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E1037-C1E2-C505-7927-19081BE40D60}"/>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94130DE6-4410-D2F3-BAC8-4A5B737DB51A}"/>
              </a:ext>
            </a:extLst>
          </p:cNvPr>
          <p:cNvSpPr>
            <a:spLocks noGrp="1"/>
          </p:cNvSpPr>
          <p:nvPr>
            <p:ph type="subTitle" idx="1"/>
          </p:nvPr>
        </p:nvSpPr>
        <p:spPr>
          <a:xfrm>
            <a:off x="685800" y="1323000"/>
            <a:ext cx="12877800" cy="353400"/>
          </a:xfrm>
          <a:solidFill>
            <a:schemeClr val="bg1">
              <a:lumMod val="75000"/>
            </a:schemeClr>
          </a:solidFill>
        </p:spPr>
        <p:txBody>
          <a:bodyPr/>
          <a:lstStyle/>
          <a:p>
            <a:pPr marL="342900" indent="-342900">
              <a:buFont typeface="Arial" panose="020B0604020202020204" pitchFamily="34" charset="0"/>
              <a:buChar char="•"/>
            </a:pPr>
            <a:r>
              <a:rPr lang="en-US" sz="2000"/>
              <a:t>Class cost no longer displays in class listing.</a:t>
            </a:r>
          </a:p>
        </p:txBody>
      </p:sp>
      <p:sp>
        <p:nvSpPr>
          <p:cNvPr id="4" name="Slide Number Placeholder 3">
            <a:extLst>
              <a:ext uri="{FF2B5EF4-FFF2-40B4-BE49-F238E27FC236}">
                <a16:creationId xmlns:a16="http://schemas.microsoft.com/office/drawing/2014/main" id="{26A83398-4066-A413-41AE-3F2BFDC2BF2F}"/>
              </a:ext>
            </a:extLst>
          </p:cNvPr>
          <p:cNvSpPr>
            <a:spLocks noGrp="1"/>
          </p:cNvSpPr>
          <p:nvPr>
            <p:ph type="sldNum" sz="quarter" idx="4"/>
          </p:nvPr>
        </p:nvSpPr>
        <p:spPr/>
        <p:txBody>
          <a:bodyPr/>
          <a:lstStyle/>
          <a:p>
            <a:fld id="{01CD3B2E-BC1C-6C4D-9D91-A67B950EE325}" type="slidenum">
              <a:rPr lang="en-US" smtClean="0"/>
              <a:pPr/>
              <a:t>11</a:t>
            </a:fld>
            <a:endParaRPr lang="en-US"/>
          </a:p>
        </p:txBody>
      </p:sp>
      <p:pic>
        <p:nvPicPr>
          <p:cNvPr id="6" name="Picture 5" descr="A screenshot of a map&#10;&#10;Description automatically generated">
            <a:extLst>
              <a:ext uri="{FF2B5EF4-FFF2-40B4-BE49-F238E27FC236}">
                <a16:creationId xmlns:a16="http://schemas.microsoft.com/office/drawing/2014/main" id="{842211E9-8522-BB7E-22C0-0321ABC68A0E}"/>
              </a:ext>
            </a:extLst>
          </p:cNvPr>
          <p:cNvPicPr>
            <a:picLocks noChangeAspect="1"/>
          </p:cNvPicPr>
          <p:nvPr/>
        </p:nvPicPr>
        <p:blipFill>
          <a:blip r:embed="rId2">
            <a:extLst>
              <a:ext uri="{28A0092B-C50C-407E-A947-70E740481C1C}">
                <a14:useLocalDpi xmlns:a14="http://schemas.microsoft.com/office/drawing/2010/main" val="0"/>
              </a:ext>
            </a:extLst>
          </a:blip>
          <a:srcRect l="49815" t="-581" b="581"/>
          <a:stretch/>
        </p:blipFill>
        <p:spPr>
          <a:xfrm>
            <a:off x="7162800" y="1828800"/>
            <a:ext cx="6296203" cy="5977684"/>
          </a:xfrm>
          <a:prstGeom prst="rect">
            <a:avLst/>
          </a:prstGeom>
        </p:spPr>
      </p:pic>
      <p:cxnSp>
        <p:nvCxnSpPr>
          <p:cNvPr id="7" name="Straight Connector 6">
            <a:extLst>
              <a:ext uri="{FF2B5EF4-FFF2-40B4-BE49-F238E27FC236}">
                <a16:creationId xmlns:a16="http://schemas.microsoft.com/office/drawing/2014/main" id="{B2784550-25A7-5D34-341A-5AC418F2FFB9}"/>
              </a:ext>
            </a:extLst>
          </p:cNvPr>
          <p:cNvCxnSpPr>
            <a:cxnSpLocks/>
          </p:cNvCxnSpPr>
          <p:nvPr/>
        </p:nvCxnSpPr>
        <p:spPr>
          <a:xfrm>
            <a:off x="7162800" y="2133600"/>
            <a:ext cx="0" cy="5867400"/>
          </a:xfrm>
          <a:prstGeom prst="line">
            <a:avLst/>
          </a:prstGeom>
          <a:ln w="5715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7388D44-F871-3C5C-CA98-42C27E906081}"/>
              </a:ext>
            </a:extLst>
          </p:cNvPr>
          <p:cNvSpPr txBox="1"/>
          <p:nvPr/>
        </p:nvSpPr>
        <p:spPr>
          <a:xfrm>
            <a:off x="1924690" y="1828800"/>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9" name="TextBox 8">
            <a:extLst>
              <a:ext uri="{FF2B5EF4-FFF2-40B4-BE49-F238E27FC236}">
                <a16:creationId xmlns:a16="http://schemas.microsoft.com/office/drawing/2014/main" id="{765D3A7D-A6A1-EEE9-ED10-700293925A9D}"/>
              </a:ext>
            </a:extLst>
          </p:cNvPr>
          <p:cNvSpPr txBox="1"/>
          <p:nvPr/>
        </p:nvSpPr>
        <p:spPr>
          <a:xfrm>
            <a:off x="9906000" y="1828800"/>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sp>
        <p:nvSpPr>
          <p:cNvPr id="12" name="Oval 11">
            <a:extLst>
              <a:ext uri="{FF2B5EF4-FFF2-40B4-BE49-F238E27FC236}">
                <a16:creationId xmlns:a16="http://schemas.microsoft.com/office/drawing/2014/main" id="{9B7BC267-0C5C-7F03-EF15-53DDBCEBF472}"/>
              </a:ext>
            </a:extLst>
          </p:cNvPr>
          <p:cNvSpPr/>
          <p:nvPr/>
        </p:nvSpPr>
        <p:spPr>
          <a:xfrm>
            <a:off x="2362200" y="4495800"/>
            <a:ext cx="1295400" cy="762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909AA0-E2CC-86A3-8FC7-ACF93340BCA9}"/>
              </a:ext>
            </a:extLst>
          </p:cNvPr>
          <p:cNvSpPr/>
          <p:nvPr/>
        </p:nvSpPr>
        <p:spPr>
          <a:xfrm>
            <a:off x="8534400" y="4114800"/>
            <a:ext cx="1295400" cy="762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map&#10;&#10;Description automatically generated">
            <a:extLst>
              <a:ext uri="{FF2B5EF4-FFF2-40B4-BE49-F238E27FC236}">
                <a16:creationId xmlns:a16="http://schemas.microsoft.com/office/drawing/2014/main" id="{B6D828F0-6E2F-7792-F248-AF10CC898BDC}"/>
              </a:ext>
            </a:extLst>
          </p:cNvPr>
          <p:cNvPicPr>
            <a:picLocks noChangeAspect="1"/>
          </p:cNvPicPr>
          <p:nvPr/>
        </p:nvPicPr>
        <p:blipFill>
          <a:blip r:embed="rId3"/>
          <a:srcRect l="-3854" t="1050" r="17366" b="-4054"/>
          <a:stretch/>
        </p:blipFill>
        <p:spPr>
          <a:xfrm>
            <a:off x="570053" y="2233914"/>
            <a:ext cx="6556525" cy="5563267"/>
          </a:xfrm>
          <a:prstGeom prst="rect">
            <a:avLst/>
          </a:prstGeom>
        </p:spPr>
      </p:pic>
      <p:sp>
        <p:nvSpPr>
          <p:cNvPr id="10" name="Oval 9">
            <a:extLst>
              <a:ext uri="{FF2B5EF4-FFF2-40B4-BE49-F238E27FC236}">
                <a16:creationId xmlns:a16="http://schemas.microsoft.com/office/drawing/2014/main" id="{B6F979D5-7639-4240-6F84-D6B98B16A1AE}"/>
              </a:ext>
            </a:extLst>
          </p:cNvPr>
          <p:cNvSpPr/>
          <p:nvPr/>
        </p:nvSpPr>
        <p:spPr>
          <a:xfrm>
            <a:off x="2098876" y="4809281"/>
            <a:ext cx="1295400" cy="762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F986-DBB2-C637-9BA5-190AD336BB4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87DDEB7-AA20-BB2E-627C-365C9CADEE25}"/>
              </a:ext>
            </a:extLst>
          </p:cNvPr>
          <p:cNvSpPr>
            <a:spLocks noGrp="1"/>
          </p:cNvSpPr>
          <p:nvPr>
            <p:ph type="subTitle" idx="1"/>
          </p:nvPr>
        </p:nvSpPr>
        <p:spPr>
          <a:xfrm>
            <a:off x="685800" y="1371600"/>
            <a:ext cx="12877800" cy="381000"/>
          </a:xfrm>
          <a:solidFill>
            <a:schemeClr val="bg1">
              <a:lumMod val="75000"/>
            </a:schemeClr>
          </a:solidFill>
        </p:spPr>
        <p:txBody>
          <a:bodyPr lIns="91440" tIns="45720" rIns="91440" bIns="45720" anchor="t"/>
          <a:lstStyle/>
          <a:p>
            <a:pPr marL="342900" indent="-342900">
              <a:buFont typeface="Arial" panose="020B0604020202020204" pitchFamily="34" charset="0"/>
              <a:buChar char="•"/>
            </a:pPr>
            <a:r>
              <a:rPr lang="en-US" sz="2000">
                <a:latin typeface="Lub Dub Medium"/>
              </a:rPr>
              <a:t>The expanded class card will display when the class listing is selected.</a:t>
            </a:r>
            <a:endParaRPr lang="en-US" sz="2000"/>
          </a:p>
        </p:txBody>
      </p:sp>
      <p:sp>
        <p:nvSpPr>
          <p:cNvPr id="4" name="Slide Number Placeholder 3">
            <a:extLst>
              <a:ext uri="{FF2B5EF4-FFF2-40B4-BE49-F238E27FC236}">
                <a16:creationId xmlns:a16="http://schemas.microsoft.com/office/drawing/2014/main" id="{C8FB7DBD-BD2C-0FD4-BB74-EBA249F739D3}"/>
              </a:ext>
            </a:extLst>
          </p:cNvPr>
          <p:cNvSpPr>
            <a:spLocks noGrp="1"/>
          </p:cNvSpPr>
          <p:nvPr>
            <p:ph type="sldNum" sz="quarter" idx="4"/>
          </p:nvPr>
        </p:nvSpPr>
        <p:spPr/>
        <p:txBody>
          <a:bodyPr/>
          <a:lstStyle/>
          <a:p>
            <a:fld id="{01CD3B2E-BC1C-6C4D-9D91-A67B950EE325}" type="slidenum">
              <a:rPr lang="en-US" smtClean="0"/>
              <a:pPr/>
              <a:t>12</a:t>
            </a:fld>
            <a:endParaRPr lang="en-US"/>
          </a:p>
        </p:txBody>
      </p:sp>
      <p:pic>
        <p:nvPicPr>
          <p:cNvPr id="6" name="Picture 5" descr="A map with red dots&#10;&#10;Description automatically generated">
            <a:extLst>
              <a:ext uri="{FF2B5EF4-FFF2-40B4-BE49-F238E27FC236}">
                <a16:creationId xmlns:a16="http://schemas.microsoft.com/office/drawing/2014/main" id="{6A75545A-2BA0-8E9D-DCA1-FECB7B7AC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20737"/>
            <a:ext cx="13105682" cy="5608788"/>
          </a:xfrm>
          <a:prstGeom prst="rect">
            <a:avLst/>
          </a:prstGeom>
        </p:spPr>
      </p:pic>
      <p:sp>
        <p:nvSpPr>
          <p:cNvPr id="7" name="Oval 6">
            <a:extLst>
              <a:ext uri="{FF2B5EF4-FFF2-40B4-BE49-F238E27FC236}">
                <a16:creationId xmlns:a16="http://schemas.microsoft.com/office/drawing/2014/main" id="{FB6D4FCA-2D74-2A1B-C253-43FC09ACBBCD}"/>
              </a:ext>
            </a:extLst>
          </p:cNvPr>
          <p:cNvSpPr/>
          <p:nvPr/>
        </p:nvSpPr>
        <p:spPr>
          <a:xfrm>
            <a:off x="3048000" y="2209799"/>
            <a:ext cx="4114800" cy="5608788"/>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CF43F1-3A18-5B13-350B-C3EAA28F2A05}"/>
              </a:ext>
            </a:extLst>
          </p:cNvPr>
          <p:cNvSpPr/>
          <p:nvPr/>
        </p:nvSpPr>
        <p:spPr>
          <a:xfrm>
            <a:off x="4114800" y="5638800"/>
            <a:ext cx="205740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639530F-CD44-656E-B419-DE0F74A5485D}"/>
              </a:ext>
            </a:extLst>
          </p:cNvPr>
          <p:cNvSpPr/>
          <p:nvPr/>
        </p:nvSpPr>
        <p:spPr>
          <a:xfrm>
            <a:off x="4267200" y="5355153"/>
            <a:ext cx="2057400" cy="359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15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1BB7-3786-8E8B-90E7-DF687A7089C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861AD5C0-3D0F-0BDC-ADD0-CDC7D184C0F7}"/>
              </a:ext>
            </a:extLst>
          </p:cNvPr>
          <p:cNvSpPr>
            <a:spLocks noGrp="1"/>
          </p:cNvSpPr>
          <p:nvPr>
            <p:ph type="subTitle" idx="1"/>
          </p:nvPr>
        </p:nvSpPr>
        <p:spPr>
          <a:xfrm>
            <a:off x="685800" y="1371600"/>
            <a:ext cx="12877800" cy="572937"/>
          </a:xfrm>
          <a:solidFill>
            <a:schemeClr val="bg1">
              <a:lumMod val="75000"/>
            </a:schemeClr>
          </a:solidFill>
        </p:spPr>
        <p:txBody>
          <a:bodyPr/>
          <a:lstStyle/>
          <a:p>
            <a:pPr marL="342900" indent="-342900">
              <a:buFont typeface="Arial" panose="020B0604020202020204" pitchFamily="34" charset="0"/>
              <a:buChar char="•"/>
            </a:pPr>
            <a:r>
              <a:rPr lang="en-US" sz="2000"/>
              <a:t>Scroll bars have been added to ensure the user scrolls through relevant information</a:t>
            </a:r>
          </a:p>
        </p:txBody>
      </p:sp>
      <p:sp>
        <p:nvSpPr>
          <p:cNvPr id="4" name="Slide Number Placeholder 3">
            <a:extLst>
              <a:ext uri="{FF2B5EF4-FFF2-40B4-BE49-F238E27FC236}">
                <a16:creationId xmlns:a16="http://schemas.microsoft.com/office/drawing/2014/main" id="{A1025BFA-A934-AA33-AF97-9B733F168639}"/>
              </a:ext>
            </a:extLst>
          </p:cNvPr>
          <p:cNvSpPr>
            <a:spLocks noGrp="1"/>
          </p:cNvSpPr>
          <p:nvPr>
            <p:ph type="sldNum" sz="quarter" idx="4"/>
          </p:nvPr>
        </p:nvSpPr>
        <p:spPr/>
        <p:txBody>
          <a:bodyPr/>
          <a:lstStyle/>
          <a:p>
            <a:fld id="{01CD3B2E-BC1C-6C4D-9D91-A67B950EE325}" type="slidenum">
              <a:rPr lang="en-US" smtClean="0"/>
              <a:pPr/>
              <a:t>13</a:t>
            </a:fld>
            <a:endParaRPr lang="en-US"/>
          </a:p>
        </p:txBody>
      </p:sp>
      <p:pic>
        <p:nvPicPr>
          <p:cNvPr id="6" name="Picture 5" descr="A screenshot of a computer&#10;&#10;Description automatically generated">
            <a:extLst>
              <a:ext uri="{FF2B5EF4-FFF2-40B4-BE49-F238E27FC236}">
                <a16:creationId xmlns:a16="http://schemas.microsoft.com/office/drawing/2014/main" id="{A6C5450F-E694-FA9D-E190-C5B57A412F6F}"/>
              </a:ext>
            </a:extLst>
          </p:cNvPr>
          <p:cNvPicPr>
            <a:picLocks noChangeAspect="1"/>
          </p:cNvPicPr>
          <p:nvPr/>
        </p:nvPicPr>
        <p:blipFill>
          <a:blip r:embed="rId2">
            <a:extLst>
              <a:ext uri="{28A0092B-C50C-407E-A947-70E740481C1C}">
                <a14:useLocalDpi xmlns:a14="http://schemas.microsoft.com/office/drawing/2010/main" val="0"/>
              </a:ext>
            </a:extLst>
          </a:blip>
          <a:srcRect t="8291" b="37728"/>
          <a:stretch/>
        </p:blipFill>
        <p:spPr>
          <a:xfrm>
            <a:off x="2133600" y="2023046"/>
            <a:ext cx="10591800" cy="5800725"/>
          </a:xfrm>
          <a:prstGeom prst="rect">
            <a:avLst/>
          </a:prstGeom>
        </p:spPr>
      </p:pic>
      <p:sp>
        <p:nvSpPr>
          <p:cNvPr id="7" name="Oval 6">
            <a:extLst>
              <a:ext uri="{FF2B5EF4-FFF2-40B4-BE49-F238E27FC236}">
                <a16:creationId xmlns:a16="http://schemas.microsoft.com/office/drawing/2014/main" id="{0759943D-1D3F-E6F0-B25B-93990462A42A}"/>
              </a:ext>
            </a:extLst>
          </p:cNvPr>
          <p:cNvSpPr/>
          <p:nvPr/>
        </p:nvSpPr>
        <p:spPr>
          <a:xfrm>
            <a:off x="6096000" y="3352800"/>
            <a:ext cx="1295400" cy="24384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C525C0-0E98-9B41-25FB-D89809B656C0}"/>
              </a:ext>
            </a:extLst>
          </p:cNvPr>
          <p:cNvSpPr/>
          <p:nvPr/>
        </p:nvSpPr>
        <p:spPr>
          <a:xfrm>
            <a:off x="10820400" y="3657600"/>
            <a:ext cx="1295400" cy="28956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21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88F5-44EB-58F3-0F37-35038BDE6AE2}"/>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4455323-1B29-A7E3-3AF2-BEFEF12E2708}"/>
              </a:ext>
            </a:extLst>
          </p:cNvPr>
          <p:cNvSpPr>
            <a:spLocks noGrp="1"/>
          </p:cNvSpPr>
          <p:nvPr>
            <p:ph type="subTitle" idx="1"/>
          </p:nvPr>
        </p:nvSpPr>
        <p:spPr>
          <a:xfrm>
            <a:off x="685800" y="1371600"/>
            <a:ext cx="12877800" cy="1066800"/>
          </a:xfrm>
          <a:solidFill>
            <a:schemeClr val="bg1">
              <a:lumMod val="75000"/>
            </a:schemeClr>
          </a:solidFill>
        </p:spPr>
        <p:txBody>
          <a:bodyPr/>
          <a:lstStyle/>
          <a:p>
            <a:pPr marL="457200" indent="-457200">
              <a:buFont typeface="Arial" panose="020B0604020202020204" pitchFamily="34" charset="0"/>
              <a:buChar char="•"/>
            </a:pPr>
            <a:r>
              <a:rPr lang="en-US" sz="2000"/>
              <a:t>The “Enroll Now” button text has changed to guide the User to “Request Information”</a:t>
            </a:r>
          </a:p>
          <a:p>
            <a:pPr marL="457200" indent="-457200">
              <a:buFont typeface="Arial" panose="020B0604020202020204" pitchFamily="34" charset="0"/>
              <a:buChar char="•"/>
            </a:pPr>
            <a:r>
              <a:rPr lang="en-US" sz="2000"/>
              <a:t>There are no changes to the user flow or action of this button, only the text has been updated in order to better accommodate different enrollment models</a:t>
            </a:r>
          </a:p>
        </p:txBody>
      </p:sp>
      <p:sp>
        <p:nvSpPr>
          <p:cNvPr id="4" name="Slide Number Placeholder 3">
            <a:extLst>
              <a:ext uri="{FF2B5EF4-FFF2-40B4-BE49-F238E27FC236}">
                <a16:creationId xmlns:a16="http://schemas.microsoft.com/office/drawing/2014/main" id="{5A5D8792-90D2-B78B-B090-A757ECACE365}"/>
              </a:ext>
            </a:extLst>
          </p:cNvPr>
          <p:cNvSpPr>
            <a:spLocks noGrp="1"/>
          </p:cNvSpPr>
          <p:nvPr>
            <p:ph type="sldNum" sz="quarter" idx="4"/>
          </p:nvPr>
        </p:nvSpPr>
        <p:spPr/>
        <p:txBody>
          <a:bodyPr/>
          <a:lstStyle/>
          <a:p>
            <a:fld id="{01CD3B2E-BC1C-6C4D-9D91-A67B950EE325}" type="slidenum">
              <a:rPr lang="en-US" smtClean="0"/>
              <a:pPr/>
              <a:t>14</a:t>
            </a:fld>
            <a:endParaRPr lang="en-US"/>
          </a:p>
        </p:txBody>
      </p:sp>
      <p:pic>
        <p:nvPicPr>
          <p:cNvPr id="6" name="Picture 5" descr="A screenshot of a phone&#10;&#10;Description automatically generated">
            <a:extLst>
              <a:ext uri="{FF2B5EF4-FFF2-40B4-BE49-F238E27FC236}">
                <a16:creationId xmlns:a16="http://schemas.microsoft.com/office/drawing/2014/main" id="{67A3F4F7-8E97-7553-16C9-653C86252BA2}"/>
              </a:ext>
            </a:extLst>
          </p:cNvPr>
          <p:cNvPicPr>
            <a:picLocks noChangeAspect="1"/>
          </p:cNvPicPr>
          <p:nvPr/>
        </p:nvPicPr>
        <p:blipFill>
          <a:blip r:embed="rId2">
            <a:extLst>
              <a:ext uri="{28A0092B-C50C-407E-A947-70E740481C1C}">
                <a14:useLocalDpi xmlns:a14="http://schemas.microsoft.com/office/drawing/2010/main" val="0"/>
              </a:ext>
            </a:extLst>
          </a:blip>
          <a:srcRect t="49883" r="6666" b="1363"/>
          <a:stretch/>
        </p:blipFill>
        <p:spPr>
          <a:xfrm>
            <a:off x="1066800" y="3102220"/>
            <a:ext cx="5667103" cy="5127380"/>
          </a:xfrm>
          <a:prstGeom prst="rect">
            <a:avLst/>
          </a:prstGeom>
        </p:spPr>
      </p:pic>
      <p:pic>
        <p:nvPicPr>
          <p:cNvPr id="8" name="Picture 7" descr="A screenshot of a phone&#10;&#10;Description automatically generated">
            <a:extLst>
              <a:ext uri="{FF2B5EF4-FFF2-40B4-BE49-F238E27FC236}">
                <a16:creationId xmlns:a16="http://schemas.microsoft.com/office/drawing/2014/main" id="{07847D93-C9BA-5CB6-F0ED-A520003DD937}"/>
              </a:ext>
            </a:extLst>
          </p:cNvPr>
          <p:cNvPicPr>
            <a:picLocks noChangeAspect="1"/>
          </p:cNvPicPr>
          <p:nvPr/>
        </p:nvPicPr>
        <p:blipFill>
          <a:blip r:embed="rId3">
            <a:extLst>
              <a:ext uri="{28A0092B-C50C-407E-A947-70E740481C1C}">
                <a14:useLocalDpi xmlns:a14="http://schemas.microsoft.com/office/drawing/2010/main" val="0"/>
              </a:ext>
            </a:extLst>
          </a:blip>
          <a:srcRect t="48904" r="3627" b="9715"/>
          <a:stretch/>
        </p:blipFill>
        <p:spPr>
          <a:xfrm>
            <a:off x="7623583" y="3102220"/>
            <a:ext cx="6168617" cy="5029200"/>
          </a:xfrm>
          <a:prstGeom prst="rect">
            <a:avLst/>
          </a:prstGeom>
        </p:spPr>
      </p:pic>
      <p:sp>
        <p:nvSpPr>
          <p:cNvPr id="9" name="Rectangle 8">
            <a:extLst>
              <a:ext uri="{FF2B5EF4-FFF2-40B4-BE49-F238E27FC236}">
                <a16:creationId xmlns:a16="http://schemas.microsoft.com/office/drawing/2014/main" id="{13490FAC-AD4C-327D-1DF3-A6262D317335}"/>
              </a:ext>
            </a:extLst>
          </p:cNvPr>
          <p:cNvSpPr/>
          <p:nvPr/>
        </p:nvSpPr>
        <p:spPr>
          <a:xfrm>
            <a:off x="2514600" y="2971800"/>
            <a:ext cx="1066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292E96-754C-C8AB-CCAD-05A2F61780DA}"/>
              </a:ext>
            </a:extLst>
          </p:cNvPr>
          <p:cNvSpPr/>
          <p:nvPr/>
        </p:nvSpPr>
        <p:spPr>
          <a:xfrm>
            <a:off x="9067800" y="3124200"/>
            <a:ext cx="1066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2DCB02-5D5B-1DBB-6927-2118B7E3E1EA}"/>
              </a:ext>
            </a:extLst>
          </p:cNvPr>
          <p:cNvSpPr/>
          <p:nvPr/>
        </p:nvSpPr>
        <p:spPr>
          <a:xfrm>
            <a:off x="8153400" y="3664130"/>
            <a:ext cx="533400" cy="269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B1365D-2E49-AF61-A0BF-5B4743578E43}"/>
              </a:ext>
            </a:extLst>
          </p:cNvPr>
          <p:cNvSpPr/>
          <p:nvPr/>
        </p:nvSpPr>
        <p:spPr>
          <a:xfrm>
            <a:off x="10287000" y="3581400"/>
            <a:ext cx="990600" cy="289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882A0-938E-8883-FA83-5942739B1D1C}"/>
              </a:ext>
            </a:extLst>
          </p:cNvPr>
          <p:cNvSpPr/>
          <p:nvPr/>
        </p:nvSpPr>
        <p:spPr>
          <a:xfrm>
            <a:off x="8534400" y="4874087"/>
            <a:ext cx="4572000" cy="289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7CB39D4-CAA6-55C5-94DE-B810892D31DA}"/>
              </a:ext>
            </a:extLst>
          </p:cNvPr>
          <p:cNvCxnSpPr>
            <a:cxnSpLocks/>
          </p:cNvCxnSpPr>
          <p:nvPr/>
        </p:nvCxnSpPr>
        <p:spPr>
          <a:xfrm>
            <a:off x="7162800" y="2685198"/>
            <a:ext cx="0" cy="5093732"/>
          </a:xfrm>
          <a:prstGeom prst="line">
            <a:avLst/>
          </a:prstGeom>
          <a:ln w="571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C1EE4BF-216C-A952-5462-F1C4BC6A444E}"/>
              </a:ext>
            </a:extLst>
          </p:cNvPr>
          <p:cNvSpPr txBox="1"/>
          <p:nvPr/>
        </p:nvSpPr>
        <p:spPr>
          <a:xfrm>
            <a:off x="1924690" y="2761398"/>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17" name="TextBox 16">
            <a:extLst>
              <a:ext uri="{FF2B5EF4-FFF2-40B4-BE49-F238E27FC236}">
                <a16:creationId xmlns:a16="http://schemas.microsoft.com/office/drawing/2014/main" id="{09DA43DB-F03F-82E6-BF67-F825B01C856B}"/>
              </a:ext>
            </a:extLst>
          </p:cNvPr>
          <p:cNvSpPr txBox="1"/>
          <p:nvPr/>
        </p:nvSpPr>
        <p:spPr>
          <a:xfrm>
            <a:off x="9906000" y="2685198"/>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sp>
        <p:nvSpPr>
          <p:cNvPr id="18" name="Oval 17">
            <a:extLst>
              <a:ext uri="{FF2B5EF4-FFF2-40B4-BE49-F238E27FC236}">
                <a16:creationId xmlns:a16="http://schemas.microsoft.com/office/drawing/2014/main" id="{D852AACC-5612-AF38-49DF-426B17894DF8}"/>
              </a:ext>
            </a:extLst>
          </p:cNvPr>
          <p:cNvSpPr/>
          <p:nvPr/>
        </p:nvSpPr>
        <p:spPr>
          <a:xfrm>
            <a:off x="838200" y="6781800"/>
            <a:ext cx="6168613" cy="1285875"/>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9340614-FBAC-833C-E8BD-A04E091AD4C3}"/>
              </a:ext>
            </a:extLst>
          </p:cNvPr>
          <p:cNvSpPr/>
          <p:nvPr/>
        </p:nvSpPr>
        <p:spPr>
          <a:xfrm>
            <a:off x="7435711" y="6553200"/>
            <a:ext cx="6593026" cy="14478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D7E8E8-BEB9-974D-B3EA-779FAB6FAEE2}"/>
              </a:ext>
            </a:extLst>
          </p:cNvPr>
          <p:cNvSpPr/>
          <p:nvPr/>
        </p:nvSpPr>
        <p:spPr>
          <a:xfrm>
            <a:off x="2514600" y="3276600"/>
            <a:ext cx="10668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9C1F16-BA57-D5B7-6E2B-F596B167DA05}"/>
              </a:ext>
            </a:extLst>
          </p:cNvPr>
          <p:cNvSpPr/>
          <p:nvPr/>
        </p:nvSpPr>
        <p:spPr>
          <a:xfrm>
            <a:off x="4191000" y="3733800"/>
            <a:ext cx="3810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F55A5C6-61D6-F719-0852-D5F932BE4BDC}"/>
              </a:ext>
            </a:extLst>
          </p:cNvPr>
          <p:cNvSpPr/>
          <p:nvPr/>
        </p:nvSpPr>
        <p:spPr>
          <a:xfrm>
            <a:off x="1676400" y="4069689"/>
            <a:ext cx="4648200" cy="1416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F5B07F-8851-F713-7CBB-0F903217A8B2}"/>
              </a:ext>
            </a:extLst>
          </p:cNvPr>
          <p:cNvSpPr/>
          <p:nvPr/>
        </p:nvSpPr>
        <p:spPr>
          <a:xfrm>
            <a:off x="8153400" y="3619500"/>
            <a:ext cx="5410200" cy="1866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766EAC-5211-B19C-2000-28410427E382}"/>
              </a:ext>
            </a:extLst>
          </p:cNvPr>
          <p:cNvSpPr/>
          <p:nvPr/>
        </p:nvSpPr>
        <p:spPr>
          <a:xfrm>
            <a:off x="1676400" y="3733800"/>
            <a:ext cx="457200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lumMod val="50000"/>
                    <a:lumOff val="50000"/>
                  </a:schemeClr>
                </a:solidFill>
                <a:latin typeface="Lub Dub Medium" panose="020B0603030403020204" pitchFamily="34" charset="0"/>
              </a:rPr>
              <a:t>Address and Additional Class Information</a:t>
            </a:r>
          </a:p>
        </p:txBody>
      </p:sp>
      <p:sp>
        <p:nvSpPr>
          <p:cNvPr id="5" name="Rectangle 4">
            <a:extLst>
              <a:ext uri="{FF2B5EF4-FFF2-40B4-BE49-F238E27FC236}">
                <a16:creationId xmlns:a16="http://schemas.microsoft.com/office/drawing/2014/main" id="{4FB7D360-4101-706C-75E8-506224406891}"/>
              </a:ext>
            </a:extLst>
          </p:cNvPr>
          <p:cNvSpPr/>
          <p:nvPr/>
        </p:nvSpPr>
        <p:spPr>
          <a:xfrm>
            <a:off x="8229600" y="3581400"/>
            <a:ext cx="457200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lumMod val="50000"/>
                    <a:lumOff val="50000"/>
                  </a:schemeClr>
                </a:solidFill>
                <a:latin typeface="Lub Dub Medium" panose="020B0603030403020204" pitchFamily="34" charset="0"/>
              </a:rPr>
              <a:t>Address and Additional Class Information</a:t>
            </a:r>
          </a:p>
        </p:txBody>
      </p:sp>
    </p:spTree>
    <p:extLst>
      <p:ext uri="{BB962C8B-B14F-4D97-AF65-F5344CB8AC3E}">
        <p14:creationId xmlns:p14="http://schemas.microsoft.com/office/powerpoint/2010/main" val="44819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BF02C-8AE9-9DAD-10CD-8CE4EDD51E0C}"/>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177EB77-0AEC-1CE0-9FA4-0BA9AF7A7908}"/>
              </a:ext>
            </a:extLst>
          </p:cNvPr>
          <p:cNvSpPr>
            <a:spLocks noGrp="1"/>
          </p:cNvSpPr>
          <p:nvPr>
            <p:ph type="subTitle" idx="1"/>
          </p:nvPr>
        </p:nvSpPr>
        <p:spPr>
          <a:xfrm>
            <a:off x="685800" y="1447800"/>
            <a:ext cx="12877800" cy="1371600"/>
          </a:xfrm>
          <a:solidFill>
            <a:schemeClr val="bg1">
              <a:lumMod val="75000"/>
            </a:schemeClr>
          </a:solidFill>
        </p:spPr>
        <p:txBody>
          <a:bodyPr/>
          <a:lstStyle/>
          <a:p>
            <a:pPr marL="457200" indent="-457200">
              <a:buFont typeface="Arial" panose="020B0604020202020204" pitchFamily="34" charset="0"/>
              <a:buChar char="•"/>
            </a:pPr>
            <a:r>
              <a:rPr lang="en-US" sz="2000"/>
              <a:t>After selecting “Request Information,” students will see a new note that has been added to the page encouraging them to contact the TC for further action/information.</a:t>
            </a:r>
          </a:p>
          <a:p>
            <a:pPr marL="457200" indent="-457200">
              <a:buFont typeface="Arial" panose="020B0604020202020204" pitchFamily="34" charset="0"/>
              <a:buChar char="•"/>
            </a:pPr>
            <a:r>
              <a:rPr lang="en-US" sz="2000"/>
              <a:t>Banner says “Please see contact information below to request additional information and confirm class details.”</a:t>
            </a:r>
          </a:p>
        </p:txBody>
      </p:sp>
      <p:sp>
        <p:nvSpPr>
          <p:cNvPr id="4" name="Slide Number Placeholder 3">
            <a:extLst>
              <a:ext uri="{FF2B5EF4-FFF2-40B4-BE49-F238E27FC236}">
                <a16:creationId xmlns:a16="http://schemas.microsoft.com/office/drawing/2014/main" id="{B5C08D92-EC97-1E7B-4FAB-1AAB965812D9}"/>
              </a:ext>
            </a:extLst>
          </p:cNvPr>
          <p:cNvSpPr>
            <a:spLocks noGrp="1"/>
          </p:cNvSpPr>
          <p:nvPr>
            <p:ph type="sldNum" sz="quarter" idx="4"/>
          </p:nvPr>
        </p:nvSpPr>
        <p:spPr/>
        <p:txBody>
          <a:bodyPr/>
          <a:lstStyle/>
          <a:p>
            <a:fld id="{01CD3B2E-BC1C-6C4D-9D91-A67B950EE325}" type="slidenum">
              <a:rPr lang="en-US" smtClean="0"/>
              <a:pPr/>
              <a:t>15</a:t>
            </a:fld>
            <a:endParaRPr lang="en-US"/>
          </a:p>
        </p:txBody>
      </p:sp>
      <p:pic>
        <p:nvPicPr>
          <p:cNvPr id="6" name="Picture 5" descr="A screenshot of a chat&#10;&#10;Description automatically generated">
            <a:extLst>
              <a:ext uri="{FF2B5EF4-FFF2-40B4-BE49-F238E27FC236}">
                <a16:creationId xmlns:a16="http://schemas.microsoft.com/office/drawing/2014/main" id="{A8D655B9-11E4-6D30-404B-803EFBA82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124200"/>
            <a:ext cx="12693779" cy="4191000"/>
          </a:xfrm>
          <a:prstGeom prst="rect">
            <a:avLst/>
          </a:prstGeom>
        </p:spPr>
      </p:pic>
      <p:sp>
        <p:nvSpPr>
          <p:cNvPr id="7" name="Rectangle 6">
            <a:extLst>
              <a:ext uri="{FF2B5EF4-FFF2-40B4-BE49-F238E27FC236}">
                <a16:creationId xmlns:a16="http://schemas.microsoft.com/office/drawing/2014/main" id="{BDE117FA-2C78-4D62-1C5F-FDD022724E28}"/>
              </a:ext>
            </a:extLst>
          </p:cNvPr>
          <p:cNvSpPr/>
          <p:nvPr/>
        </p:nvSpPr>
        <p:spPr>
          <a:xfrm>
            <a:off x="10591800" y="3505200"/>
            <a:ext cx="12954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A68C18F-B582-D6B9-9202-6E427B57C6D7}"/>
              </a:ext>
            </a:extLst>
          </p:cNvPr>
          <p:cNvSpPr/>
          <p:nvPr/>
        </p:nvSpPr>
        <p:spPr>
          <a:xfrm>
            <a:off x="1603787" y="6248400"/>
            <a:ext cx="9445213" cy="1285875"/>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0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B5697F-0DA6-4C8E-BB7F-7E01D922990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FAD6520E-F3A2-44DC-BA8A-6FBD99BC941D}"/>
              </a:ext>
            </a:extLst>
          </p:cNvPr>
          <p:cNvSpPr>
            <a:spLocks noGrp="1"/>
          </p:cNvSpPr>
          <p:nvPr>
            <p:ph type="ctrTitle"/>
          </p:nvPr>
        </p:nvSpPr>
        <p:spPr/>
        <p:txBody>
          <a:bodyPr/>
          <a:lstStyle/>
          <a:p>
            <a:r>
              <a:rPr lang="en-US"/>
              <a:t>Map Changes</a:t>
            </a:r>
          </a:p>
        </p:txBody>
      </p:sp>
      <p:sp>
        <p:nvSpPr>
          <p:cNvPr id="4" name="Slide Number Placeholder 3">
            <a:extLst>
              <a:ext uri="{FF2B5EF4-FFF2-40B4-BE49-F238E27FC236}">
                <a16:creationId xmlns:a16="http://schemas.microsoft.com/office/drawing/2014/main" id="{223BF7A3-8AB7-459C-B90C-D812534285AD}"/>
              </a:ext>
            </a:extLst>
          </p:cNvPr>
          <p:cNvSpPr>
            <a:spLocks noGrp="1"/>
          </p:cNvSpPr>
          <p:nvPr>
            <p:ph type="sldNum" sz="quarter" idx="4"/>
          </p:nvPr>
        </p:nvSpPr>
        <p:spPr/>
        <p:txBody>
          <a:bodyPr/>
          <a:lstStyle/>
          <a:p>
            <a:fld id="{01CD3B2E-BC1C-6C4D-9D91-A67B950EE325}" type="slidenum">
              <a:rPr lang="en-US" smtClean="0"/>
              <a:pPr/>
              <a:t>2</a:t>
            </a:fld>
            <a:endParaRPr lang="en-US"/>
          </a:p>
        </p:txBody>
      </p:sp>
    </p:spTree>
    <p:extLst>
      <p:ext uri="{BB962C8B-B14F-4D97-AF65-F5344CB8AC3E}">
        <p14:creationId xmlns:p14="http://schemas.microsoft.com/office/powerpoint/2010/main" val="234707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23E3E25-BFA5-4F92-B9A6-B50C95D3BA7D}"/>
              </a:ext>
            </a:extLst>
          </p:cNvPr>
          <p:cNvSpPr>
            <a:spLocks noGrp="1"/>
          </p:cNvSpPr>
          <p:nvPr>
            <p:ph type="subTitle" idx="1"/>
          </p:nvPr>
        </p:nvSpPr>
        <p:spPr>
          <a:xfrm>
            <a:off x="685800" y="1371600"/>
            <a:ext cx="12877800" cy="1066800"/>
          </a:xfrm>
          <a:solidFill>
            <a:schemeClr val="bg1">
              <a:lumMod val="75000"/>
            </a:schemeClr>
          </a:solidFill>
        </p:spPr>
        <p:txBody>
          <a:bodyPr/>
          <a:lstStyle/>
          <a:p>
            <a:pPr marL="285750" indent="-285750">
              <a:buFont typeface="Arial" panose="020B0604020202020204" pitchFamily="34" charset="0"/>
              <a:buChar char="•"/>
            </a:pPr>
            <a:r>
              <a:rPr lang="en-US" sz="2000">
                <a:latin typeface="Lub Dub Medium" panose="020B0603030403020204" pitchFamily="34" charset="0"/>
              </a:rPr>
              <a:t>Instead of pins being loaded onto the map as the student scrolls through class listings, the pins will continuously load until all locations within the searched location are populated</a:t>
            </a:r>
          </a:p>
          <a:p>
            <a:pPr marL="285750" indent="-285750">
              <a:buFont typeface="Arial" panose="020B0604020202020204" pitchFamily="34" charset="0"/>
              <a:buChar char="•"/>
            </a:pPr>
            <a:r>
              <a:rPr lang="en-US" sz="2000">
                <a:latin typeface="Lub Dub Medium" panose="020B0603030403020204" pitchFamily="34" charset="0"/>
              </a:rPr>
              <a:t>A “Loading Class Locations” message will appear on the map until all locations are loaded.</a:t>
            </a:r>
          </a:p>
        </p:txBody>
      </p:sp>
      <p:sp>
        <p:nvSpPr>
          <p:cNvPr id="4" name="Slide Number Placeholder 3">
            <a:extLst>
              <a:ext uri="{FF2B5EF4-FFF2-40B4-BE49-F238E27FC236}">
                <a16:creationId xmlns:a16="http://schemas.microsoft.com/office/drawing/2014/main" id="{801569D7-19AB-42BE-A197-F94F4E4B8CFF}"/>
              </a:ext>
            </a:extLst>
          </p:cNvPr>
          <p:cNvSpPr>
            <a:spLocks noGrp="1"/>
          </p:cNvSpPr>
          <p:nvPr>
            <p:ph type="sldNum" sz="quarter" idx="4"/>
          </p:nvPr>
        </p:nvSpPr>
        <p:spPr/>
        <p:txBody>
          <a:bodyPr/>
          <a:lstStyle/>
          <a:p>
            <a:fld id="{01CD3B2E-BC1C-6C4D-9D91-A67B950EE325}" type="slidenum">
              <a:rPr lang="en-US" smtClean="0"/>
              <a:pPr/>
              <a:t>3</a:t>
            </a:fld>
            <a:endParaRPr lang="en-US"/>
          </a:p>
        </p:txBody>
      </p:sp>
      <p:pic>
        <p:nvPicPr>
          <p:cNvPr id="8" name="Picture 7" descr="A screenshot of a map&#10;&#10;Description automatically generated">
            <a:extLst>
              <a:ext uri="{FF2B5EF4-FFF2-40B4-BE49-F238E27FC236}">
                <a16:creationId xmlns:a16="http://schemas.microsoft.com/office/drawing/2014/main" id="{626DC033-E7DB-2495-BD44-7AA1477B25AD}"/>
              </a:ext>
            </a:extLst>
          </p:cNvPr>
          <p:cNvPicPr>
            <a:picLocks noChangeAspect="1"/>
          </p:cNvPicPr>
          <p:nvPr/>
        </p:nvPicPr>
        <p:blipFill>
          <a:blip r:embed="rId2">
            <a:extLst>
              <a:ext uri="{28A0092B-C50C-407E-A947-70E740481C1C}">
                <a14:useLocalDpi xmlns:a14="http://schemas.microsoft.com/office/drawing/2010/main" val="0"/>
              </a:ext>
            </a:extLst>
          </a:blip>
          <a:srcRect b="24021"/>
          <a:stretch/>
        </p:blipFill>
        <p:spPr>
          <a:xfrm>
            <a:off x="1053788" y="3019455"/>
            <a:ext cx="12665096" cy="4610070"/>
          </a:xfrm>
          <a:prstGeom prst="rect">
            <a:avLst/>
          </a:prstGeom>
        </p:spPr>
      </p:pic>
      <p:sp>
        <p:nvSpPr>
          <p:cNvPr id="9" name="TextBox 8">
            <a:extLst>
              <a:ext uri="{FF2B5EF4-FFF2-40B4-BE49-F238E27FC236}">
                <a16:creationId xmlns:a16="http://schemas.microsoft.com/office/drawing/2014/main" id="{95F57246-1E98-5B36-A123-9C973E38B98B}"/>
              </a:ext>
            </a:extLst>
          </p:cNvPr>
          <p:cNvSpPr txBox="1"/>
          <p:nvPr/>
        </p:nvSpPr>
        <p:spPr>
          <a:xfrm>
            <a:off x="2610490" y="2724090"/>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10" name="TextBox 9">
            <a:extLst>
              <a:ext uri="{FF2B5EF4-FFF2-40B4-BE49-F238E27FC236}">
                <a16:creationId xmlns:a16="http://schemas.microsoft.com/office/drawing/2014/main" id="{4E4B2398-723F-629D-05CE-31586B4E5167}"/>
              </a:ext>
            </a:extLst>
          </p:cNvPr>
          <p:cNvSpPr txBox="1"/>
          <p:nvPr/>
        </p:nvSpPr>
        <p:spPr>
          <a:xfrm>
            <a:off x="9753600" y="2647890"/>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cxnSp>
        <p:nvCxnSpPr>
          <p:cNvPr id="11" name="Straight Connector 10">
            <a:extLst>
              <a:ext uri="{FF2B5EF4-FFF2-40B4-BE49-F238E27FC236}">
                <a16:creationId xmlns:a16="http://schemas.microsoft.com/office/drawing/2014/main" id="{714ADBEA-1AF3-FA21-3391-854E4D73D5F1}"/>
              </a:ext>
            </a:extLst>
          </p:cNvPr>
          <p:cNvCxnSpPr>
            <a:cxnSpLocks/>
          </p:cNvCxnSpPr>
          <p:nvPr/>
        </p:nvCxnSpPr>
        <p:spPr>
          <a:xfrm>
            <a:off x="7391400" y="2762310"/>
            <a:ext cx="0" cy="5086290"/>
          </a:xfrm>
          <a:prstGeom prst="line">
            <a:avLst/>
          </a:prstGeom>
          <a:ln w="57150"/>
        </p:spPr>
        <p:style>
          <a:lnRef idx="1">
            <a:schemeClr val="dk1"/>
          </a:lnRef>
          <a:fillRef idx="0">
            <a:schemeClr val="dk1"/>
          </a:fillRef>
          <a:effectRef idx="0">
            <a:schemeClr val="dk1"/>
          </a:effectRef>
          <a:fontRef idx="minor">
            <a:schemeClr val="tx1"/>
          </a:fontRef>
        </p:style>
      </p:cxnSp>
      <p:pic>
        <p:nvPicPr>
          <p:cNvPr id="7" name="Picture 6" descr="A screenshot of a map&#10;&#10;Description automatically generated">
            <a:extLst>
              <a:ext uri="{FF2B5EF4-FFF2-40B4-BE49-F238E27FC236}">
                <a16:creationId xmlns:a16="http://schemas.microsoft.com/office/drawing/2014/main" id="{0DC7451B-DA92-2179-454E-225940940FE4}"/>
              </a:ext>
            </a:extLst>
          </p:cNvPr>
          <p:cNvPicPr>
            <a:picLocks noChangeAspect="1"/>
          </p:cNvPicPr>
          <p:nvPr/>
        </p:nvPicPr>
        <p:blipFill>
          <a:blip r:embed="rId3"/>
          <a:stretch>
            <a:fillRect/>
          </a:stretch>
        </p:blipFill>
        <p:spPr>
          <a:xfrm>
            <a:off x="711783" y="3045406"/>
            <a:ext cx="6667139" cy="4604193"/>
          </a:xfrm>
          <a:prstGeom prst="rect">
            <a:avLst/>
          </a:prstGeom>
        </p:spPr>
      </p:pic>
      <p:sp>
        <p:nvSpPr>
          <p:cNvPr id="12" name="Oval 11">
            <a:extLst>
              <a:ext uri="{FF2B5EF4-FFF2-40B4-BE49-F238E27FC236}">
                <a16:creationId xmlns:a16="http://schemas.microsoft.com/office/drawing/2014/main" id="{8A4AAB7F-6ACC-79C7-0AD7-45FE4FDB5802}"/>
              </a:ext>
            </a:extLst>
          </p:cNvPr>
          <p:cNvSpPr/>
          <p:nvPr/>
        </p:nvSpPr>
        <p:spPr>
          <a:xfrm>
            <a:off x="3376447" y="4574628"/>
            <a:ext cx="2952103" cy="2286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98402E-3812-0B05-4FE3-565C3565750C}"/>
              </a:ext>
            </a:extLst>
          </p:cNvPr>
          <p:cNvSpPr/>
          <p:nvPr/>
        </p:nvSpPr>
        <p:spPr>
          <a:xfrm>
            <a:off x="10363200" y="4953000"/>
            <a:ext cx="2952103" cy="2286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73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75D6A-1EC4-3E2C-2B42-933E7E6C5BE0}"/>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0507D5A6-06EA-D435-989E-9C5F6D0FC9E4}"/>
              </a:ext>
            </a:extLst>
          </p:cNvPr>
          <p:cNvSpPr>
            <a:spLocks noGrp="1"/>
          </p:cNvSpPr>
          <p:nvPr>
            <p:ph type="subTitle" idx="1"/>
          </p:nvPr>
        </p:nvSpPr>
        <p:spPr>
          <a:xfrm>
            <a:off x="685800" y="1447800"/>
            <a:ext cx="12877800" cy="919675"/>
          </a:xfrm>
          <a:solidFill>
            <a:schemeClr val="bg1">
              <a:lumMod val="75000"/>
            </a:schemeClr>
          </a:solidFill>
        </p:spPr>
        <p:txBody>
          <a:bodyPr/>
          <a:lstStyle/>
          <a:p>
            <a:pPr marL="342900" indent="-342900">
              <a:buFont typeface="Arial" panose="020B0604020202020204" pitchFamily="34" charset="0"/>
              <a:buChar char="•"/>
            </a:pPr>
            <a:r>
              <a:rPr lang="en-US" sz="2000"/>
              <a:t>The map marker/pin style has been updated-no longer showing the number of classes at the location. When you hover over the pin a pop-up window will appear with more information about that location.</a:t>
            </a:r>
          </a:p>
        </p:txBody>
      </p:sp>
      <p:sp>
        <p:nvSpPr>
          <p:cNvPr id="4" name="Slide Number Placeholder 3">
            <a:extLst>
              <a:ext uri="{FF2B5EF4-FFF2-40B4-BE49-F238E27FC236}">
                <a16:creationId xmlns:a16="http://schemas.microsoft.com/office/drawing/2014/main" id="{D5C9B227-B6E9-D3E6-B9EE-2224B079FD20}"/>
              </a:ext>
            </a:extLst>
          </p:cNvPr>
          <p:cNvSpPr>
            <a:spLocks noGrp="1"/>
          </p:cNvSpPr>
          <p:nvPr>
            <p:ph type="sldNum" sz="quarter" idx="4"/>
          </p:nvPr>
        </p:nvSpPr>
        <p:spPr/>
        <p:txBody>
          <a:bodyPr/>
          <a:lstStyle/>
          <a:p>
            <a:fld id="{01CD3B2E-BC1C-6C4D-9D91-A67B950EE325}" type="slidenum">
              <a:rPr lang="en-US" smtClean="0"/>
              <a:pPr/>
              <a:t>4</a:t>
            </a:fld>
            <a:endParaRPr lang="en-US"/>
          </a:p>
        </p:txBody>
      </p:sp>
      <p:pic>
        <p:nvPicPr>
          <p:cNvPr id="6" name="Picture 5" descr="A screenshot of a map&#10;&#10;Description automatically generated">
            <a:extLst>
              <a:ext uri="{FF2B5EF4-FFF2-40B4-BE49-F238E27FC236}">
                <a16:creationId xmlns:a16="http://schemas.microsoft.com/office/drawing/2014/main" id="{DEF09D8E-4D67-BFCA-A97D-2EB04DDC65D6}"/>
              </a:ext>
            </a:extLst>
          </p:cNvPr>
          <p:cNvPicPr>
            <a:picLocks noChangeAspect="1"/>
          </p:cNvPicPr>
          <p:nvPr/>
        </p:nvPicPr>
        <p:blipFill>
          <a:blip r:embed="rId2">
            <a:extLst>
              <a:ext uri="{28A0092B-C50C-407E-A947-70E740481C1C}">
                <a14:useLocalDpi xmlns:a14="http://schemas.microsoft.com/office/drawing/2010/main" val="0"/>
              </a:ext>
            </a:extLst>
          </a:blip>
          <a:srcRect l="68401" t="34332" r="3624" b="28708"/>
          <a:stretch/>
        </p:blipFill>
        <p:spPr>
          <a:xfrm>
            <a:off x="8458200" y="3312632"/>
            <a:ext cx="4865667" cy="3752910"/>
          </a:xfrm>
          <a:prstGeom prst="rect">
            <a:avLst/>
          </a:prstGeom>
        </p:spPr>
      </p:pic>
      <p:sp>
        <p:nvSpPr>
          <p:cNvPr id="11" name="TextBox 10">
            <a:extLst>
              <a:ext uri="{FF2B5EF4-FFF2-40B4-BE49-F238E27FC236}">
                <a16:creationId xmlns:a16="http://schemas.microsoft.com/office/drawing/2014/main" id="{630CB836-9B00-862D-A18E-1B8930EF00EB}"/>
              </a:ext>
            </a:extLst>
          </p:cNvPr>
          <p:cNvSpPr txBox="1"/>
          <p:nvPr/>
        </p:nvSpPr>
        <p:spPr>
          <a:xfrm>
            <a:off x="2534290" y="2628780"/>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12" name="TextBox 11">
            <a:extLst>
              <a:ext uri="{FF2B5EF4-FFF2-40B4-BE49-F238E27FC236}">
                <a16:creationId xmlns:a16="http://schemas.microsoft.com/office/drawing/2014/main" id="{35F1FD5D-47E3-4007-29C5-B015E26F73C0}"/>
              </a:ext>
            </a:extLst>
          </p:cNvPr>
          <p:cNvSpPr txBox="1"/>
          <p:nvPr/>
        </p:nvSpPr>
        <p:spPr>
          <a:xfrm>
            <a:off x="9677400" y="2667000"/>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cxnSp>
        <p:nvCxnSpPr>
          <p:cNvPr id="13" name="Straight Connector 12">
            <a:extLst>
              <a:ext uri="{FF2B5EF4-FFF2-40B4-BE49-F238E27FC236}">
                <a16:creationId xmlns:a16="http://schemas.microsoft.com/office/drawing/2014/main" id="{5E45092B-BEBD-C71B-6C7B-6A951B7D17AA}"/>
              </a:ext>
            </a:extLst>
          </p:cNvPr>
          <p:cNvCxnSpPr>
            <a:cxnSpLocks/>
          </p:cNvCxnSpPr>
          <p:nvPr/>
        </p:nvCxnSpPr>
        <p:spPr>
          <a:xfrm>
            <a:off x="7315200" y="2686110"/>
            <a:ext cx="0" cy="5086290"/>
          </a:xfrm>
          <a:prstGeom prst="line">
            <a:avLst/>
          </a:prstGeom>
          <a:ln w="57150"/>
        </p:spPr>
        <p:style>
          <a:lnRef idx="1">
            <a:schemeClr val="dk1"/>
          </a:lnRef>
          <a:fillRef idx="0">
            <a:schemeClr val="dk1"/>
          </a:fillRef>
          <a:effectRef idx="0">
            <a:schemeClr val="dk1"/>
          </a:effectRef>
          <a:fontRef idx="minor">
            <a:schemeClr val="tx1"/>
          </a:fontRef>
        </p:style>
      </p:cxnSp>
      <p:pic>
        <p:nvPicPr>
          <p:cNvPr id="5" name="Picture 4" descr="A map with red points on it&#10;&#10;Description automatically generated">
            <a:extLst>
              <a:ext uri="{FF2B5EF4-FFF2-40B4-BE49-F238E27FC236}">
                <a16:creationId xmlns:a16="http://schemas.microsoft.com/office/drawing/2014/main" id="{C79C0726-D898-1E33-B2B7-9B43546AF9C6}"/>
              </a:ext>
            </a:extLst>
          </p:cNvPr>
          <p:cNvPicPr>
            <a:picLocks noChangeAspect="1"/>
          </p:cNvPicPr>
          <p:nvPr/>
        </p:nvPicPr>
        <p:blipFill>
          <a:blip r:embed="rId3"/>
          <a:stretch>
            <a:fillRect/>
          </a:stretch>
        </p:blipFill>
        <p:spPr>
          <a:xfrm>
            <a:off x="2331456" y="3314400"/>
            <a:ext cx="3358346" cy="3834716"/>
          </a:xfrm>
          <a:prstGeom prst="rect">
            <a:avLst/>
          </a:prstGeom>
        </p:spPr>
      </p:pic>
      <p:sp>
        <p:nvSpPr>
          <p:cNvPr id="14" name="Oval 13">
            <a:extLst>
              <a:ext uri="{FF2B5EF4-FFF2-40B4-BE49-F238E27FC236}">
                <a16:creationId xmlns:a16="http://schemas.microsoft.com/office/drawing/2014/main" id="{CD210A1A-E090-69B0-3652-B97D053FB874}"/>
              </a:ext>
            </a:extLst>
          </p:cNvPr>
          <p:cNvSpPr/>
          <p:nvPr/>
        </p:nvSpPr>
        <p:spPr>
          <a:xfrm>
            <a:off x="3271777" y="3783832"/>
            <a:ext cx="1676400" cy="1252509"/>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C1A6F8-2612-C2F9-4C25-33C2802E044B}"/>
              </a:ext>
            </a:extLst>
          </p:cNvPr>
          <p:cNvSpPr/>
          <p:nvPr/>
        </p:nvSpPr>
        <p:spPr>
          <a:xfrm>
            <a:off x="9067800" y="3505200"/>
            <a:ext cx="4495800" cy="1524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33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6E5E7-8EA6-9732-DEB0-4C785886062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3D41B649-AC47-0E91-8A78-89520FE851C6}"/>
              </a:ext>
            </a:extLst>
          </p:cNvPr>
          <p:cNvSpPr>
            <a:spLocks noGrp="1"/>
          </p:cNvSpPr>
          <p:nvPr>
            <p:ph type="subTitle" idx="1"/>
          </p:nvPr>
        </p:nvSpPr>
        <p:spPr>
          <a:xfrm>
            <a:off x="685800" y="1371600"/>
            <a:ext cx="12877800" cy="733305"/>
          </a:xfrm>
          <a:solidFill>
            <a:schemeClr val="bg1">
              <a:lumMod val="75000"/>
            </a:schemeClr>
          </a:solidFill>
        </p:spPr>
        <p:txBody>
          <a:bodyPr/>
          <a:lstStyle/>
          <a:p>
            <a:pPr marL="457200" indent="-457200">
              <a:buFont typeface="Arial" panose="020B0604020202020204" pitchFamily="34" charset="0"/>
              <a:buChar char="•"/>
            </a:pPr>
            <a:r>
              <a:rPr lang="en-US" sz="2000"/>
              <a:t>Default date range is being updated from “This Week” (today through Sunday) to “Next 7 days” (today + next 7 days)</a:t>
            </a:r>
          </a:p>
        </p:txBody>
      </p:sp>
      <p:sp>
        <p:nvSpPr>
          <p:cNvPr id="4" name="Slide Number Placeholder 3">
            <a:extLst>
              <a:ext uri="{FF2B5EF4-FFF2-40B4-BE49-F238E27FC236}">
                <a16:creationId xmlns:a16="http://schemas.microsoft.com/office/drawing/2014/main" id="{04DB8F06-3EF8-8A8A-8E24-ABD9AAB73E85}"/>
              </a:ext>
            </a:extLst>
          </p:cNvPr>
          <p:cNvSpPr>
            <a:spLocks noGrp="1"/>
          </p:cNvSpPr>
          <p:nvPr>
            <p:ph type="sldNum" sz="quarter" idx="4"/>
          </p:nvPr>
        </p:nvSpPr>
        <p:spPr/>
        <p:txBody>
          <a:bodyPr/>
          <a:lstStyle/>
          <a:p>
            <a:fld id="{01CD3B2E-BC1C-6C4D-9D91-A67B950EE325}" type="slidenum">
              <a:rPr lang="en-US" smtClean="0"/>
              <a:pPr/>
              <a:t>5</a:t>
            </a:fld>
            <a:endParaRPr lang="en-US"/>
          </a:p>
        </p:txBody>
      </p:sp>
      <p:sp>
        <p:nvSpPr>
          <p:cNvPr id="7" name="TextBox 6">
            <a:extLst>
              <a:ext uri="{FF2B5EF4-FFF2-40B4-BE49-F238E27FC236}">
                <a16:creationId xmlns:a16="http://schemas.microsoft.com/office/drawing/2014/main" id="{DEF4303C-F835-7181-41FF-52EFD7A93158}"/>
              </a:ext>
            </a:extLst>
          </p:cNvPr>
          <p:cNvSpPr txBox="1"/>
          <p:nvPr/>
        </p:nvSpPr>
        <p:spPr>
          <a:xfrm>
            <a:off x="2534290" y="2190690"/>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8" name="TextBox 7">
            <a:extLst>
              <a:ext uri="{FF2B5EF4-FFF2-40B4-BE49-F238E27FC236}">
                <a16:creationId xmlns:a16="http://schemas.microsoft.com/office/drawing/2014/main" id="{B6FCC9C3-558A-ED51-D72B-ECA329D4E9A5}"/>
              </a:ext>
            </a:extLst>
          </p:cNvPr>
          <p:cNvSpPr txBox="1"/>
          <p:nvPr/>
        </p:nvSpPr>
        <p:spPr>
          <a:xfrm>
            <a:off x="9601200" y="2286000"/>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pic>
        <p:nvPicPr>
          <p:cNvPr id="3" name="Picture 2" descr="A screenshot of a map&#10;&#10;Description automatically generated">
            <a:extLst>
              <a:ext uri="{FF2B5EF4-FFF2-40B4-BE49-F238E27FC236}">
                <a16:creationId xmlns:a16="http://schemas.microsoft.com/office/drawing/2014/main" id="{7BBB2547-6234-657F-4F55-7376E86B2823}"/>
              </a:ext>
            </a:extLst>
          </p:cNvPr>
          <p:cNvPicPr>
            <a:picLocks noChangeAspect="1"/>
          </p:cNvPicPr>
          <p:nvPr/>
        </p:nvPicPr>
        <p:blipFill>
          <a:blip r:embed="rId2"/>
          <a:srcRect t="12376" r="122" b="-248"/>
          <a:stretch/>
        </p:blipFill>
        <p:spPr>
          <a:xfrm>
            <a:off x="482821" y="3257731"/>
            <a:ext cx="6769574" cy="4109970"/>
          </a:xfrm>
          <a:prstGeom prst="rect">
            <a:avLst/>
          </a:prstGeom>
        </p:spPr>
      </p:pic>
      <p:sp>
        <p:nvSpPr>
          <p:cNvPr id="9" name="Oval 8">
            <a:extLst>
              <a:ext uri="{FF2B5EF4-FFF2-40B4-BE49-F238E27FC236}">
                <a16:creationId xmlns:a16="http://schemas.microsoft.com/office/drawing/2014/main" id="{E79F04E2-AB14-3558-A805-71DD111F2748}"/>
              </a:ext>
            </a:extLst>
          </p:cNvPr>
          <p:cNvSpPr/>
          <p:nvPr/>
        </p:nvSpPr>
        <p:spPr>
          <a:xfrm>
            <a:off x="168797" y="4565699"/>
            <a:ext cx="2617808" cy="838715"/>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470D967-E628-D36E-D56B-9B2B1D183B83}"/>
              </a:ext>
            </a:extLst>
          </p:cNvPr>
          <p:cNvCxnSpPr>
            <a:cxnSpLocks/>
          </p:cNvCxnSpPr>
          <p:nvPr/>
        </p:nvCxnSpPr>
        <p:spPr>
          <a:xfrm>
            <a:off x="7315200" y="2381310"/>
            <a:ext cx="0" cy="5619690"/>
          </a:xfrm>
          <a:prstGeom prst="line">
            <a:avLst/>
          </a:prstGeom>
          <a:ln w="57150"/>
        </p:spPr>
        <p:style>
          <a:lnRef idx="1">
            <a:schemeClr val="dk1"/>
          </a:lnRef>
          <a:fillRef idx="0">
            <a:schemeClr val="dk1"/>
          </a:fillRef>
          <a:effectRef idx="0">
            <a:schemeClr val="dk1"/>
          </a:effectRef>
          <a:fontRef idx="minor">
            <a:schemeClr val="tx1"/>
          </a:fontRef>
        </p:style>
      </p:cxnSp>
      <p:pic>
        <p:nvPicPr>
          <p:cNvPr id="11" name="Picture 10" descr="A screenshot of a map&#10;&#10;Description automatically generated">
            <a:extLst>
              <a:ext uri="{FF2B5EF4-FFF2-40B4-BE49-F238E27FC236}">
                <a16:creationId xmlns:a16="http://schemas.microsoft.com/office/drawing/2014/main" id="{CEA0FFA7-C03D-0D9A-D6FC-469480A1FD65}"/>
              </a:ext>
            </a:extLst>
          </p:cNvPr>
          <p:cNvPicPr>
            <a:picLocks noChangeAspect="1"/>
          </p:cNvPicPr>
          <p:nvPr/>
        </p:nvPicPr>
        <p:blipFill>
          <a:blip r:embed="rId3"/>
          <a:stretch>
            <a:fillRect/>
          </a:stretch>
        </p:blipFill>
        <p:spPr>
          <a:xfrm>
            <a:off x="7377998" y="3224661"/>
            <a:ext cx="6293331" cy="4161167"/>
          </a:xfrm>
          <a:prstGeom prst="rect">
            <a:avLst/>
          </a:prstGeom>
        </p:spPr>
      </p:pic>
      <p:sp>
        <p:nvSpPr>
          <p:cNvPr id="12" name="Oval 11">
            <a:extLst>
              <a:ext uri="{FF2B5EF4-FFF2-40B4-BE49-F238E27FC236}">
                <a16:creationId xmlns:a16="http://schemas.microsoft.com/office/drawing/2014/main" id="{83F271B4-FD60-7730-040D-8D78D0E6E417}"/>
              </a:ext>
            </a:extLst>
          </p:cNvPr>
          <p:cNvSpPr/>
          <p:nvPr/>
        </p:nvSpPr>
        <p:spPr>
          <a:xfrm>
            <a:off x="7252505" y="4136020"/>
            <a:ext cx="2438400" cy="847396"/>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5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CF565-D184-7E47-9C29-49B156432B65}"/>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57E6B749-9A60-23C9-FD87-8741EBD0DD6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C91A3918-C9FF-399B-6577-900E1E5DE8AC}"/>
              </a:ext>
            </a:extLst>
          </p:cNvPr>
          <p:cNvSpPr>
            <a:spLocks noGrp="1"/>
          </p:cNvSpPr>
          <p:nvPr>
            <p:ph type="ctrTitle"/>
          </p:nvPr>
        </p:nvSpPr>
        <p:spPr/>
        <p:txBody>
          <a:bodyPr/>
          <a:lstStyle/>
          <a:p>
            <a:r>
              <a:rPr lang="en-US"/>
              <a:t>Class Listing Changes</a:t>
            </a:r>
          </a:p>
        </p:txBody>
      </p:sp>
      <p:sp>
        <p:nvSpPr>
          <p:cNvPr id="4" name="Slide Number Placeholder 3">
            <a:extLst>
              <a:ext uri="{FF2B5EF4-FFF2-40B4-BE49-F238E27FC236}">
                <a16:creationId xmlns:a16="http://schemas.microsoft.com/office/drawing/2014/main" id="{9DBBC6B4-F891-A0D8-9C36-1A3C335B3E46}"/>
              </a:ext>
            </a:extLst>
          </p:cNvPr>
          <p:cNvSpPr>
            <a:spLocks noGrp="1"/>
          </p:cNvSpPr>
          <p:nvPr>
            <p:ph type="sldNum" sz="quarter" idx="4"/>
          </p:nvPr>
        </p:nvSpPr>
        <p:spPr/>
        <p:txBody>
          <a:bodyPr/>
          <a:lstStyle/>
          <a:p>
            <a:fld id="{01CD3B2E-BC1C-6C4D-9D91-A67B950EE325}" type="slidenum">
              <a:rPr lang="en-US" smtClean="0"/>
              <a:pPr/>
              <a:t>6</a:t>
            </a:fld>
            <a:endParaRPr lang="en-US"/>
          </a:p>
        </p:txBody>
      </p:sp>
    </p:spTree>
    <p:extLst>
      <p:ext uri="{BB962C8B-B14F-4D97-AF65-F5344CB8AC3E}">
        <p14:creationId xmlns:p14="http://schemas.microsoft.com/office/powerpoint/2010/main" val="89933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1642A9-DE03-41D1-9358-6C5FD4B26CE6}"/>
              </a:ext>
            </a:extLst>
          </p:cNvPr>
          <p:cNvSpPr>
            <a:spLocks noGrp="1"/>
          </p:cNvSpPr>
          <p:nvPr>
            <p:ph type="subTitle" idx="1"/>
          </p:nvPr>
        </p:nvSpPr>
        <p:spPr>
          <a:xfrm>
            <a:off x="685800" y="1295400"/>
            <a:ext cx="12877800" cy="457200"/>
          </a:xfrm>
          <a:solidFill>
            <a:schemeClr val="bg1">
              <a:lumMod val="65000"/>
            </a:schemeClr>
          </a:solidFill>
        </p:spPr>
        <p:txBody>
          <a:bodyPr/>
          <a:lstStyle/>
          <a:p>
            <a:pPr marL="342900" indent="-342900">
              <a:buFont typeface="Arial" panose="020B0604020202020204" pitchFamily="34" charset="0"/>
              <a:buChar char="•"/>
            </a:pPr>
            <a:r>
              <a:rPr lang="en-US" sz="2000"/>
              <a:t>Class cost no longer displays</a:t>
            </a:r>
          </a:p>
        </p:txBody>
      </p:sp>
      <p:sp>
        <p:nvSpPr>
          <p:cNvPr id="4" name="Slide Number Placeholder 3">
            <a:extLst>
              <a:ext uri="{FF2B5EF4-FFF2-40B4-BE49-F238E27FC236}">
                <a16:creationId xmlns:a16="http://schemas.microsoft.com/office/drawing/2014/main" id="{BC86C8EC-B8AE-4239-9288-BCEEB9D7BE7A}"/>
              </a:ext>
            </a:extLst>
          </p:cNvPr>
          <p:cNvSpPr>
            <a:spLocks noGrp="1"/>
          </p:cNvSpPr>
          <p:nvPr>
            <p:ph type="sldNum" sz="quarter" idx="4"/>
          </p:nvPr>
        </p:nvSpPr>
        <p:spPr/>
        <p:txBody>
          <a:bodyPr/>
          <a:lstStyle/>
          <a:p>
            <a:fld id="{01CD3B2E-BC1C-6C4D-9D91-A67B950EE325}" type="slidenum">
              <a:rPr lang="en-US" smtClean="0"/>
              <a:pPr/>
              <a:t>7</a:t>
            </a:fld>
            <a:endParaRPr lang="en-US"/>
          </a:p>
        </p:txBody>
      </p:sp>
      <p:pic>
        <p:nvPicPr>
          <p:cNvPr id="6" name="Picture 5" descr="A screenshot of a computer&#10;&#10;Description automatically generated">
            <a:extLst>
              <a:ext uri="{FF2B5EF4-FFF2-40B4-BE49-F238E27FC236}">
                <a16:creationId xmlns:a16="http://schemas.microsoft.com/office/drawing/2014/main" id="{7991DE28-0B4B-4AC3-F78F-DA0BB1B67EE4}"/>
              </a:ext>
            </a:extLst>
          </p:cNvPr>
          <p:cNvPicPr>
            <a:picLocks noChangeAspect="1"/>
          </p:cNvPicPr>
          <p:nvPr/>
        </p:nvPicPr>
        <p:blipFill>
          <a:blip r:embed="rId2">
            <a:extLst>
              <a:ext uri="{28A0092B-C50C-407E-A947-70E740481C1C}">
                <a14:useLocalDpi xmlns:a14="http://schemas.microsoft.com/office/drawing/2010/main" val="0"/>
              </a:ext>
            </a:extLst>
          </a:blip>
          <a:srcRect b="49244"/>
          <a:stretch/>
        </p:blipFill>
        <p:spPr>
          <a:xfrm>
            <a:off x="1219200" y="2357847"/>
            <a:ext cx="5257800" cy="5490753"/>
          </a:xfrm>
          <a:prstGeom prst="rect">
            <a:avLst/>
          </a:prstGeom>
        </p:spPr>
      </p:pic>
      <p:pic>
        <p:nvPicPr>
          <p:cNvPr id="8" name="Picture 7" descr="A screenshot of a phone&#10;&#10;Description automatically generated">
            <a:extLst>
              <a:ext uri="{FF2B5EF4-FFF2-40B4-BE49-F238E27FC236}">
                <a16:creationId xmlns:a16="http://schemas.microsoft.com/office/drawing/2014/main" id="{ADB16F42-4B49-F07C-DF58-133CFFFEACD5}"/>
              </a:ext>
            </a:extLst>
          </p:cNvPr>
          <p:cNvPicPr>
            <a:picLocks noChangeAspect="1"/>
          </p:cNvPicPr>
          <p:nvPr/>
        </p:nvPicPr>
        <p:blipFill>
          <a:blip r:embed="rId3">
            <a:extLst>
              <a:ext uri="{28A0092B-C50C-407E-A947-70E740481C1C}">
                <a14:useLocalDpi xmlns:a14="http://schemas.microsoft.com/office/drawing/2010/main" val="0"/>
              </a:ext>
            </a:extLst>
          </a:blip>
          <a:srcRect b="51426"/>
          <a:stretch/>
        </p:blipFill>
        <p:spPr>
          <a:xfrm>
            <a:off x="8077200" y="2431113"/>
            <a:ext cx="5562600" cy="5417487"/>
          </a:xfrm>
          <a:prstGeom prst="rect">
            <a:avLst/>
          </a:prstGeom>
        </p:spPr>
      </p:pic>
      <p:sp>
        <p:nvSpPr>
          <p:cNvPr id="9" name="TextBox 8">
            <a:extLst>
              <a:ext uri="{FF2B5EF4-FFF2-40B4-BE49-F238E27FC236}">
                <a16:creationId xmlns:a16="http://schemas.microsoft.com/office/drawing/2014/main" id="{88F9969D-04B0-4C88-0622-B01CB0227317}"/>
              </a:ext>
            </a:extLst>
          </p:cNvPr>
          <p:cNvSpPr txBox="1"/>
          <p:nvPr/>
        </p:nvSpPr>
        <p:spPr>
          <a:xfrm>
            <a:off x="2286000" y="1905000"/>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10" name="TextBox 9">
            <a:extLst>
              <a:ext uri="{FF2B5EF4-FFF2-40B4-BE49-F238E27FC236}">
                <a16:creationId xmlns:a16="http://schemas.microsoft.com/office/drawing/2014/main" id="{89AA0790-1A09-C130-5D8C-348D4BDF0F94}"/>
              </a:ext>
            </a:extLst>
          </p:cNvPr>
          <p:cNvSpPr txBox="1"/>
          <p:nvPr/>
        </p:nvSpPr>
        <p:spPr>
          <a:xfrm>
            <a:off x="10058400" y="1981200"/>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sp>
        <p:nvSpPr>
          <p:cNvPr id="11" name="Oval 10">
            <a:extLst>
              <a:ext uri="{FF2B5EF4-FFF2-40B4-BE49-F238E27FC236}">
                <a16:creationId xmlns:a16="http://schemas.microsoft.com/office/drawing/2014/main" id="{123632F9-5890-2900-4268-87AFE9EEBBF5}"/>
              </a:ext>
            </a:extLst>
          </p:cNvPr>
          <p:cNvSpPr/>
          <p:nvPr/>
        </p:nvSpPr>
        <p:spPr>
          <a:xfrm>
            <a:off x="4196996" y="6934199"/>
            <a:ext cx="2280004" cy="914401"/>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AE5E716-E5BE-1EB9-B1BA-F1C6EF9E937F}"/>
              </a:ext>
            </a:extLst>
          </p:cNvPr>
          <p:cNvCxnSpPr>
            <a:cxnSpLocks/>
          </p:cNvCxnSpPr>
          <p:nvPr/>
        </p:nvCxnSpPr>
        <p:spPr>
          <a:xfrm>
            <a:off x="7239000" y="1981200"/>
            <a:ext cx="0" cy="5867400"/>
          </a:xfrm>
          <a:prstGeom prst="line">
            <a:avLst/>
          </a:prstGeom>
          <a:ln w="57150"/>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88EA6F45-BA2D-CDEB-F4BB-99C74D943AE2}"/>
              </a:ext>
            </a:extLst>
          </p:cNvPr>
          <p:cNvSpPr/>
          <p:nvPr/>
        </p:nvSpPr>
        <p:spPr>
          <a:xfrm>
            <a:off x="11131196" y="7010399"/>
            <a:ext cx="2280004" cy="914401"/>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4D57C8-562E-8CB7-5B96-BC86531D950C}"/>
              </a:ext>
            </a:extLst>
          </p:cNvPr>
          <p:cNvSpPr/>
          <p:nvPr/>
        </p:nvSpPr>
        <p:spPr>
          <a:xfrm>
            <a:off x="1524000" y="3124200"/>
            <a:ext cx="1752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lumMod val="50000"/>
                    <a:lumOff val="50000"/>
                  </a:schemeClr>
                </a:solidFill>
              </a:rPr>
              <a:t>Location</a:t>
            </a:r>
          </a:p>
        </p:txBody>
      </p:sp>
      <p:sp>
        <p:nvSpPr>
          <p:cNvPr id="5" name="Rectangle 4">
            <a:extLst>
              <a:ext uri="{FF2B5EF4-FFF2-40B4-BE49-F238E27FC236}">
                <a16:creationId xmlns:a16="http://schemas.microsoft.com/office/drawing/2014/main" id="{D9E6F21D-39F8-ED7C-3F31-D70BE95392A7}"/>
              </a:ext>
            </a:extLst>
          </p:cNvPr>
          <p:cNvSpPr/>
          <p:nvPr/>
        </p:nvSpPr>
        <p:spPr>
          <a:xfrm>
            <a:off x="8458200" y="3200399"/>
            <a:ext cx="1752600" cy="278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lumMod val="50000"/>
                    <a:lumOff val="50000"/>
                  </a:schemeClr>
                </a:solidFill>
              </a:rPr>
              <a:t>Location</a:t>
            </a:r>
          </a:p>
        </p:txBody>
      </p:sp>
    </p:spTree>
    <p:extLst>
      <p:ext uri="{BB962C8B-B14F-4D97-AF65-F5344CB8AC3E}">
        <p14:creationId xmlns:p14="http://schemas.microsoft.com/office/powerpoint/2010/main" val="26923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F673-6388-4B74-AA7D-6C5346DABB2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0C87CA9-5AF6-A681-B4F5-719F6E3C910E}"/>
              </a:ext>
            </a:extLst>
          </p:cNvPr>
          <p:cNvSpPr>
            <a:spLocks noGrp="1"/>
          </p:cNvSpPr>
          <p:nvPr>
            <p:ph type="subTitle" idx="1"/>
          </p:nvPr>
        </p:nvSpPr>
        <p:spPr>
          <a:xfrm>
            <a:off x="685800" y="1295400"/>
            <a:ext cx="12877800" cy="400111"/>
          </a:xfrm>
          <a:solidFill>
            <a:schemeClr val="bg1">
              <a:lumMod val="75000"/>
            </a:schemeClr>
          </a:solidFill>
        </p:spPr>
        <p:txBody>
          <a:bodyPr lIns="91440" tIns="45720" rIns="91440" bIns="45720" anchor="t"/>
          <a:lstStyle/>
          <a:p>
            <a:pPr marL="342900" indent="-342900">
              <a:buFont typeface="Arial" panose="020B0604020202020204" pitchFamily="34" charset="0"/>
              <a:buChar char="•"/>
            </a:pPr>
            <a:r>
              <a:rPr lang="en-US" sz="2000">
                <a:latin typeface="Lub Dub Medium"/>
              </a:rPr>
              <a:t>A more prominent scrollbar has been added to class listings</a:t>
            </a:r>
          </a:p>
        </p:txBody>
      </p:sp>
      <p:sp>
        <p:nvSpPr>
          <p:cNvPr id="4" name="Slide Number Placeholder 3">
            <a:extLst>
              <a:ext uri="{FF2B5EF4-FFF2-40B4-BE49-F238E27FC236}">
                <a16:creationId xmlns:a16="http://schemas.microsoft.com/office/drawing/2014/main" id="{264F79D8-FC60-3B51-C664-FDDE3EADE23B}"/>
              </a:ext>
            </a:extLst>
          </p:cNvPr>
          <p:cNvSpPr>
            <a:spLocks noGrp="1"/>
          </p:cNvSpPr>
          <p:nvPr>
            <p:ph type="sldNum" sz="quarter" idx="4"/>
          </p:nvPr>
        </p:nvSpPr>
        <p:spPr/>
        <p:txBody>
          <a:bodyPr/>
          <a:lstStyle/>
          <a:p>
            <a:fld id="{01CD3B2E-BC1C-6C4D-9D91-A67B950EE325}" type="slidenum">
              <a:rPr lang="en-US" smtClean="0"/>
              <a:pPr/>
              <a:t>8</a:t>
            </a:fld>
            <a:endParaRPr lang="en-US"/>
          </a:p>
        </p:txBody>
      </p:sp>
      <p:pic>
        <p:nvPicPr>
          <p:cNvPr id="7" name="Picture 6" descr="A screenshot of a map&#10;&#10;Description automatically generated">
            <a:extLst>
              <a:ext uri="{FF2B5EF4-FFF2-40B4-BE49-F238E27FC236}">
                <a16:creationId xmlns:a16="http://schemas.microsoft.com/office/drawing/2014/main" id="{E02C3699-AE96-FBF5-9674-ECB7891E9951}"/>
              </a:ext>
            </a:extLst>
          </p:cNvPr>
          <p:cNvPicPr>
            <a:picLocks noChangeAspect="1"/>
          </p:cNvPicPr>
          <p:nvPr/>
        </p:nvPicPr>
        <p:blipFill>
          <a:blip r:embed="rId2">
            <a:extLst>
              <a:ext uri="{28A0092B-C50C-407E-A947-70E740481C1C}">
                <a14:useLocalDpi xmlns:a14="http://schemas.microsoft.com/office/drawing/2010/main" val="0"/>
              </a:ext>
            </a:extLst>
          </a:blip>
          <a:srcRect l="50008" t="-861" b="66"/>
          <a:stretch/>
        </p:blipFill>
        <p:spPr>
          <a:xfrm>
            <a:off x="7349923" y="1992774"/>
            <a:ext cx="5873160" cy="5631724"/>
          </a:xfrm>
          <a:prstGeom prst="rect">
            <a:avLst/>
          </a:prstGeom>
        </p:spPr>
      </p:pic>
      <p:cxnSp>
        <p:nvCxnSpPr>
          <p:cNvPr id="8" name="Straight Connector 7">
            <a:extLst>
              <a:ext uri="{FF2B5EF4-FFF2-40B4-BE49-F238E27FC236}">
                <a16:creationId xmlns:a16="http://schemas.microsoft.com/office/drawing/2014/main" id="{B12D66CD-70A3-DC21-104C-837F440E0287}"/>
              </a:ext>
            </a:extLst>
          </p:cNvPr>
          <p:cNvCxnSpPr>
            <a:cxnSpLocks/>
          </p:cNvCxnSpPr>
          <p:nvPr/>
        </p:nvCxnSpPr>
        <p:spPr>
          <a:xfrm>
            <a:off x="7239000" y="1981200"/>
            <a:ext cx="0" cy="5867400"/>
          </a:xfrm>
          <a:prstGeom prst="line">
            <a:avLst/>
          </a:prstGeom>
          <a:ln w="5715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46648C0-E6DF-7881-2BC9-FF0E24C4CF87}"/>
              </a:ext>
            </a:extLst>
          </p:cNvPr>
          <p:cNvSpPr txBox="1"/>
          <p:nvPr/>
        </p:nvSpPr>
        <p:spPr>
          <a:xfrm>
            <a:off x="2458090" y="1905000"/>
            <a:ext cx="2952110" cy="400110"/>
          </a:xfrm>
          <a:prstGeom prst="rect">
            <a:avLst/>
          </a:prstGeom>
          <a:noFill/>
        </p:spPr>
        <p:txBody>
          <a:bodyPr wrap="square">
            <a:spAutoFit/>
          </a:bodyPr>
          <a:lstStyle/>
          <a:p>
            <a:pPr algn="ctr"/>
            <a:r>
              <a:rPr lang="en-US" sz="2000">
                <a:latin typeface="Lub Dub Bold" panose="020B0803030403020204" pitchFamily="34" charset="0"/>
              </a:rPr>
              <a:t>Before</a:t>
            </a:r>
            <a:endParaRPr lang="en-IN" sz="2000">
              <a:latin typeface="Lub Dub Bold" panose="020B0803030403020204" pitchFamily="34" charset="0"/>
            </a:endParaRPr>
          </a:p>
        </p:txBody>
      </p:sp>
      <p:sp>
        <p:nvSpPr>
          <p:cNvPr id="10" name="TextBox 9">
            <a:extLst>
              <a:ext uri="{FF2B5EF4-FFF2-40B4-BE49-F238E27FC236}">
                <a16:creationId xmlns:a16="http://schemas.microsoft.com/office/drawing/2014/main" id="{68088C27-5B5E-EFEE-CAD4-EFA76D785987}"/>
              </a:ext>
            </a:extLst>
          </p:cNvPr>
          <p:cNvSpPr txBox="1"/>
          <p:nvPr/>
        </p:nvSpPr>
        <p:spPr>
          <a:xfrm>
            <a:off x="9448800" y="1905000"/>
            <a:ext cx="1676400" cy="400110"/>
          </a:xfrm>
          <a:prstGeom prst="rect">
            <a:avLst/>
          </a:prstGeom>
          <a:noFill/>
        </p:spPr>
        <p:txBody>
          <a:bodyPr wrap="square">
            <a:spAutoFit/>
          </a:bodyPr>
          <a:lstStyle/>
          <a:p>
            <a:pPr algn="ctr"/>
            <a:r>
              <a:rPr lang="en-US" sz="2000">
                <a:latin typeface="Lub Dub Bold" panose="020B0803030403020204" pitchFamily="34" charset="0"/>
              </a:rPr>
              <a:t>After</a:t>
            </a:r>
          </a:p>
        </p:txBody>
      </p:sp>
      <p:pic>
        <p:nvPicPr>
          <p:cNvPr id="5" name="Picture 4" descr="A screenshot of a map&#10;&#10;Description automatically generated">
            <a:extLst>
              <a:ext uri="{FF2B5EF4-FFF2-40B4-BE49-F238E27FC236}">
                <a16:creationId xmlns:a16="http://schemas.microsoft.com/office/drawing/2014/main" id="{E9763AE9-004B-1899-5AD2-5F5B760290C7}"/>
              </a:ext>
            </a:extLst>
          </p:cNvPr>
          <p:cNvPicPr>
            <a:picLocks noChangeAspect="1"/>
          </p:cNvPicPr>
          <p:nvPr/>
        </p:nvPicPr>
        <p:blipFill>
          <a:blip r:embed="rId3"/>
          <a:srcRect l="-2254" t="1898" r="29117" b="-2147"/>
          <a:stretch/>
        </p:blipFill>
        <p:spPr>
          <a:xfrm>
            <a:off x="1475713" y="2212029"/>
            <a:ext cx="5544368" cy="5414449"/>
          </a:xfrm>
          <a:prstGeom prst="rect">
            <a:avLst/>
          </a:prstGeom>
        </p:spPr>
      </p:pic>
      <p:sp>
        <p:nvSpPr>
          <p:cNvPr id="12" name="Oval 11">
            <a:extLst>
              <a:ext uri="{FF2B5EF4-FFF2-40B4-BE49-F238E27FC236}">
                <a16:creationId xmlns:a16="http://schemas.microsoft.com/office/drawing/2014/main" id="{0591E638-276B-9066-820E-B6E03B5D3296}"/>
              </a:ext>
            </a:extLst>
          </p:cNvPr>
          <p:cNvSpPr/>
          <p:nvPr/>
        </p:nvSpPr>
        <p:spPr>
          <a:xfrm>
            <a:off x="3299749" y="2471185"/>
            <a:ext cx="1066799" cy="2018827"/>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0B484C-1EB4-A525-7016-E7ACC3FA442D}"/>
              </a:ext>
            </a:extLst>
          </p:cNvPr>
          <p:cNvSpPr/>
          <p:nvPr/>
        </p:nvSpPr>
        <p:spPr>
          <a:xfrm>
            <a:off x="9225987" y="2783701"/>
            <a:ext cx="1066799" cy="2018827"/>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36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3BBE-2477-4031-252B-3B1634D2CEBD}"/>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5DDD881-58EA-FB80-144F-CE0C36C43D98}"/>
              </a:ext>
            </a:extLst>
          </p:cNvPr>
          <p:cNvSpPr>
            <a:spLocks noGrp="1"/>
          </p:cNvSpPr>
          <p:nvPr>
            <p:ph type="subTitle" idx="1"/>
          </p:nvPr>
        </p:nvSpPr>
        <p:spPr>
          <a:xfrm>
            <a:off x="685800" y="1295400"/>
            <a:ext cx="12877800" cy="685800"/>
          </a:xfrm>
          <a:solidFill>
            <a:schemeClr val="bg1">
              <a:lumMod val="75000"/>
            </a:schemeClr>
          </a:solidFill>
        </p:spPr>
        <p:txBody>
          <a:bodyPr lIns="91440" tIns="45720" rIns="91440" bIns="45720" anchor="t"/>
          <a:lstStyle/>
          <a:p>
            <a:pPr marL="342900" indent="-342900">
              <a:buFont typeface="Arial" panose="020B0604020202020204" pitchFamily="34" charset="0"/>
              <a:buChar char="•"/>
            </a:pPr>
            <a:r>
              <a:rPr lang="en-US" sz="2000">
                <a:latin typeface="Lub Dub Medium"/>
              </a:rPr>
              <a:t>When you select a location pin, the associated classes are identified in the class listing with a light grey highlight. The first class associated with the location is highlighted in red.</a:t>
            </a:r>
          </a:p>
        </p:txBody>
      </p:sp>
      <p:sp>
        <p:nvSpPr>
          <p:cNvPr id="4" name="Slide Number Placeholder 3">
            <a:extLst>
              <a:ext uri="{FF2B5EF4-FFF2-40B4-BE49-F238E27FC236}">
                <a16:creationId xmlns:a16="http://schemas.microsoft.com/office/drawing/2014/main" id="{D2B74801-236E-2286-6D84-23E04FD883E5}"/>
              </a:ext>
            </a:extLst>
          </p:cNvPr>
          <p:cNvSpPr>
            <a:spLocks noGrp="1"/>
          </p:cNvSpPr>
          <p:nvPr>
            <p:ph type="sldNum" sz="quarter" idx="4"/>
          </p:nvPr>
        </p:nvSpPr>
        <p:spPr/>
        <p:txBody>
          <a:bodyPr/>
          <a:lstStyle/>
          <a:p>
            <a:fld id="{01CD3B2E-BC1C-6C4D-9D91-A67B950EE325}" type="slidenum">
              <a:rPr lang="en-US" smtClean="0"/>
              <a:pPr/>
              <a:t>9</a:t>
            </a:fld>
            <a:endParaRPr lang="en-US"/>
          </a:p>
        </p:txBody>
      </p:sp>
      <p:pic>
        <p:nvPicPr>
          <p:cNvPr id="6" name="Picture 5" descr="A map with red dots&#10;&#10;Description automatically generated">
            <a:extLst>
              <a:ext uri="{FF2B5EF4-FFF2-40B4-BE49-F238E27FC236}">
                <a16:creationId xmlns:a16="http://schemas.microsoft.com/office/drawing/2014/main" id="{06F7E48E-6964-FF9D-4CCD-829F14100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2200275"/>
            <a:ext cx="12985769" cy="5572125"/>
          </a:xfrm>
          <a:prstGeom prst="rect">
            <a:avLst/>
          </a:prstGeom>
        </p:spPr>
      </p:pic>
      <p:sp>
        <p:nvSpPr>
          <p:cNvPr id="7" name="Oval 6">
            <a:extLst>
              <a:ext uri="{FF2B5EF4-FFF2-40B4-BE49-F238E27FC236}">
                <a16:creationId xmlns:a16="http://schemas.microsoft.com/office/drawing/2014/main" id="{C739BA66-EDF5-22BB-2589-BB41279F4199}"/>
              </a:ext>
            </a:extLst>
          </p:cNvPr>
          <p:cNvSpPr/>
          <p:nvPr/>
        </p:nvSpPr>
        <p:spPr>
          <a:xfrm>
            <a:off x="7619999" y="3581400"/>
            <a:ext cx="838201" cy="7620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C58306E-E740-D564-F76F-4E5E06C434D5}"/>
              </a:ext>
            </a:extLst>
          </p:cNvPr>
          <p:cNvCxnSpPr>
            <a:stCxn id="7" idx="2"/>
          </p:cNvCxnSpPr>
          <p:nvPr/>
        </p:nvCxnSpPr>
        <p:spPr>
          <a:xfrm flipH="1">
            <a:off x="3276600" y="3962400"/>
            <a:ext cx="434339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B31D8E-D653-73BC-B8C1-0460287596B1}"/>
              </a:ext>
            </a:extLst>
          </p:cNvPr>
          <p:cNvCxnSpPr>
            <a:cxnSpLocks/>
          </p:cNvCxnSpPr>
          <p:nvPr/>
        </p:nvCxnSpPr>
        <p:spPr>
          <a:xfrm>
            <a:off x="1981200" y="3200400"/>
            <a:ext cx="1219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A333C3-0052-0899-F1E3-CE4344E6B669}"/>
              </a:ext>
            </a:extLst>
          </p:cNvPr>
          <p:cNvCxnSpPr>
            <a:cxnSpLocks/>
          </p:cNvCxnSpPr>
          <p:nvPr/>
        </p:nvCxnSpPr>
        <p:spPr>
          <a:xfrm>
            <a:off x="1981200" y="7543800"/>
            <a:ext cx="1219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FB99A0-B688-1DC7-081D-80C5923E3E04}"/>
              </a:ext>
            </a:extLst>
          </p:cNvPr>
          <p:cNvCxnSpPr>
            <a:cxnSpLocks/>
          </p:cNvCxnSpPr>
          <p:nvPr/>
        </p:nvCxnSpPr>
        <p:spPr>
          <a:xfrm>
            <a:off x="3200400" y="3200400"/>
            <a:ext cx="0" cy="43434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05758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13EB435A-C281-405F-B548-2F45017A8CE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9779926B-4D49-45CF-85AA-6BD2F84C73D1}"/>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2D8504E-6BF1-4A54-A956-9CF320BEEB19}"/>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CFC2C81C-2E2A-490F-98E4-EB1F00B054E7}"/>
    </a:ext>
  </a:extLst>
</a:theme>
</file>

<file path=ppt/theme/theme5.xml><?xml version="1.0" encoding="utf-8"?>
<a:theme xmlns:a="http://schemas.openxmlformats.org/drawingml/2006/main" name="Watermar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7D7B687-4E1F-47C1-B8F2-5FD90D050CAA}"/>
    </a:ext>
  </a:extLst>
</a:theme>
</file>

<file path=ppt/theme/theme6.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C2560AD-1BFC-403C-B650-8CC80D6C1E5B}"/>
    </a:ext>
  </a:extLst>
</a:theme>
</file>

<file path=ppt/theme/theme7.xml><?xml version="1.0" encoding="utf-8"?>
<a:theme xmlns:a="http://schemas.openxmlformats.org/drawingml/2006/main" name="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C1C4619E-F04E-450F-8E45-62FD1BE229CD}"/>
    </a:ext>
  </a:extLst>
</a:theme>
</file>

<file path=ppt/theme/theme8.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ED5D6767-BE8D-4639-AAC0-01EDA6A534DC}"/>
    </a:ext>
  </a:extLst>
</a:theme>
</file>

<file path=ppt/theme/theme9.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AAA80BC5-5114-4B0A-AD72-E041EBE4F6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4f22ede-e726-4d3d-b195-8dfd25ae0d91" ContentTypeId="0x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84591c-ebd6-4e62-a75c-6887a184420b" xsi:nil="true"/>
    <lcf76f155ced4ddcb4097134ff3c332f xmlns="7ca98911-c71d-45a1-90ab-66e50fb5bbfd">
      <Terms xmlns="http://schemas.microsoft.com/office/infopath/2007/PartnerControls"/>
    </lcf76f155ced4ddcb4097134ff3c332f>
    <CampaignOwner xmlns="7ca98911-c71d-45a1-90ab-66e50fb5bbfd" xsi:nil="true"/>
    <UpdatewillbepostedbyJune6 xmlns="7ca98911-c71d-45a1-90ab-66e50fb5bbfd"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307881CFC1BF94DA1B1157707EDD062" ma:contentTypeVersion="21" ma:contentTypeDescription="Create a new document." ma:contentTypeScope="" ma:versionID="4ea61b6bd95a8c7702544829bc655016">
  <xsd:schema xmlns:xsd="http://www.w3.org/2001/XMLSchema" xmlns:xs="http://www.w3.org/2001/XMLSchema" xmlns:p="http://schemas.microsoft.com/office/2006/metadata/properties" xmlns:ns2="7ca98911-c71d-45a1-90ab-66e50fb5bbfd" xmlns:ns3="2084591c-ebd6-4e62-a75c-6887a184420b" targetNamespace="http://schemas.microsoft.com/office/2006/metadata/properties" ma:root="true" ma:fieldsID="2639f5c12783e9a636d16aebb70f6898" ns2:_="" ns3:_="">
    <xsd:import namespace="7ca98911-c71d-45a1-90ab-66e50fb5bbfd"/>
    <xsd:import namespace="2084591c-ebd6-4e62-a75c-6887a18442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3:SharedWithUsers" minOccurs="0"/>
                <xsd:element ref="ns3:SharedWithDetails" minOccurs="0"/>
                <xsd:element ref="ns2:CampaignOwner" minOccurs="0"/>
                <xsd:element ref="ns2:UpdatewillbepostedbyJune6"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98911-c71d-45a1-90ab-66e50fb5b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CampaignOwner" ma:index="23" nillable="true" ma:displayName="Campaign Owner" ma:format="Dropdown" ma:internalName="CampaignOwner">
      <xsd:simpleType>
        <xsd:restriction base="dms:Text">
          <xsd:maxLength value="255"/>
        </xsd:restriction>
      </xsd:simpleType>
    </xsd:element>
    <xsd:element name="UpdatewillbepostedbyJune6" ma:index="24" nillable="true" ma:displayName="Update will be posted by June 6" ma:format="Dropdown" ma:internalName="UpdatewillbepostedbyJune6">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84591c-ebd6-4e62-a75c-6887a18442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8d4f8da-9d40-4d0c-9f24-2a161af9c131}" ma:internalName="TaxCatchAll" ma:showField="CatchAllData" ma:web="2084591c-ebd6-4e62-a75c-6887a184420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65D111-A398-4C3B-96D9-BEEF69383FE2}">
  <ds:schemaRefs>
    <ds:schemaRef ds:uri="Microsoft.SharePoint.Taxonomy.ContentTypeSync"/>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BE80DD31-0EB4-468C-A389-0ED885791036}">
  <ds:schemaRefs>
    <ds:schemaRef ds:uri="0dbdd567-c133-4fd6-827e-a6ffaaf50b0f"/>
    <ds:schemaRef ds:uri="2084591c-ebd6-4e62-a75c-6887a184420b"/>
    <ds:schemaRef ds:uri="73abe8f0-90d4-4d32-a181-d3806487865f"/>
    <ds:schemaRef ds:uri="7ca98911-c71d-45a1-90ab-66e50fb5bb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034F0E3-BFD8-4985-9981-8F96C0DB8DBB}">
  <ds:schemaRefs>
    <ds:schemaRef ds:uri="2084591c-ebd6-4e62-a75c-6887a184420b"/>
    <ds:schemaRef ds:uri="7ca98911-c71d-45a1-90ab-66e50fb5bb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 AHA Corporate Template_Wide Screen 16x9 10-28-19</Template>
  <TotalTime>0</TotalTime>
  <Words>373</Words>
  <Application>Microsoft Office PowerPoint</Application>
  <PresentationFormat>Custom</PresentationFormat>
  <Paragraphs>51</Paragraphs>
  <Slides>15</Slides>
  <Notes>0</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15</vt:i4>
      </vt:variant>
    </vt:vector>
  </HeadingPairs>
  <TitlesOfParts>
    <vt:vector size="29" baseType="lpstr">
      <vt:lpstr>Arial</vt:lpstr>
      <vt:lpstr>Calibri</vt:lpstr>
      <vt:lpstr>Lub Dub Bold</vt:lpstr>
      <vt:lpstr>Lub Dub Heavy</vt:lpstr>
      <vt:lpstr>Lub Dub Medium</vt:lpstr>
      <vt:lpstr>Title Slides</vt:lpstr>
      <vt:lpstr>Transition Slides</vt:lpstr>
      <vt:lpstr>Simple Slides</vt:lpstr>
      <vt:lpstr>Photo Slides</vt:lpstr>
      <vt:lpstr>Watermark Slides</vt:lpstr>
      <vt:lpstr>Split Content</vt:lpstr>
      <vt:lpstr>Image Left</vt:lpstr>
      <vt:lpstr>Image Right</vt:lpstr>
      <vt:lpstr>Closing Slides</vt:lpstr>
      <vt:lpstr>Atlas Updates Guide </vt:lpstr>
      <vt:lpstr>Map Changes</vt:lpstr>
      <vt:lpstr>PowerPoint Presentation</vt:lpstr>
      <vt:lpstr>PowerPoint Presentation</vt:lpstr>
      <vt:lpstr>PowerPoint Presentation</vt:lpstr>
      <vt:lpstr>Class Listing Changes</vt:lpstr>
      <vt:lpstr>PowerPoint Presentation</vt:lpstr>
      <vt:lpstr>PowerPoint Presentation</vt:lpstr>
      <vt:lpstr>PowerPoint Presentation</vt:lpstr>
      <vt:lpstr>Expanded Class Card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Lissa McCann</dc:creator>
  <cp:lastModifiedBy>Bette Porter</cp:lastModifiedBy>
  <cp:revision>2</cp:revision>
  <dcterms:created xsi:type="dcterms:W3CDTF">2020-02-14T19:48:17Z</dcterms:created>
  <dcterms:modified xsi:type="dcterms:W3CDTF">2025-01-21T16:30:47Z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0x0101001307881CFC1BF94DA1B1157707EDD062</vt:lpwstr>
  </property>
</Properties>
</file>